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8" r:id="rId3"/>
    <p:sldId id="269" r:id="rId4"/>
    <p:sldId id="301" r:id="rId5"/>
    <p:sldId id="259" r:id="rId6"/>
    <p:sldId id="302" r:id="rId7"/>
    <p:sldId id="305" r:id="rId8"/>
    <p:sldId id="303" r:id="rId9"/>
    <p:sldId id="261" r:id="rId10"/>
    <p:sldId id="304" r:id="rId11"/>
    <p:sldId id="260" r:id="rId12"/>
    <p:sldId id="262" r:id="rId13"/>
    <p:sldId id="263" r:id="rId14"/>
    <p:sldId id="29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45AB7E-BAA9-4833-8892-E6053B91D27A}" v="12" dt="2020-06-10T22:25:54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86957" autoAdjust="0"/>
  </p:normalViewPr>
  <p:slideViewPr>
    <p:cSldViewPr>
      <p:cViewPr varScale="1">
        <p:scale>
          <a:sx n="99" d="100"/>
          <a:sy n="99" d="100"/>
        </p:scale>
        <p:origin x="19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8345AB7E-BAA9-4833-8892-E6053B91D27A}"/>
    <pc:docChg chg="custSel modSld">
      <pc:chgData name="Gabriele Ostuni" userId="b6a0a9bd2ef8212d" providerId="LiveId" clId="{8345AB7E-BAA9-4833-8892-E6053B91D27A}" dt="2020-06-10T22:33:42.940" v="61" actId="20577"/>
      <pc:docMkLst>
        <pc:docMk/>
      </pc:docMkLst>
      <pc:sldChg chg="addSp delSp modSp mod modNotesTx">
        <pc:chgData name="Gabriele Ostuni" userId="b6a0a9bd2ef8212d" providerId="LiveId" clId="{8345AB7E-BAA9-4833-8892-E6053B91D27A}" dt="2020-06-04T19:33:09.245" v="22" actId="20577"/>
        <pc:sldMkLst>
          <pc:docMk/>
          <pc:sldMk cId="1058055028" sldId="257"/>
        </pc:sldMkLst>
        <pc:picChg chg="del">
          <ac:chgData name="Gabriele Ostuni" userId="b6a0a9bd2ef8212d" providerId="LiveId" clId="{8345AB7E-BAA9-4833-8892-E6053B91D27A}" dt="2020-06-04T19:20:37.936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8345AB7E-BAA9-4833-8892-E6053B91D27A}" dt="2020-06-04T19:20:38.190" v="1"/>
          <ac:picMkLst>
            <pc:docMk/>
            <pc:sldMk cId="1058055028" sldId="257"/>
            <ac:picMk id="8" creationId="{489709E1-48B0-46FC-BF3B-395A66F6DDB2}"/>
          </ac:picMkLst>
        </pc:picChg>
      </pc:sldChg>
      <pc:sldChg chg="modSp mod">
        <pc:chgData name="Gabriele Ostuni" userId="b6a0a9bd2ef8212d" providerId="LiveId" clId="{8345AB7E-BAA9-4833-8892-E6053B91D27A}" dt="2020-06-10T22:33:42.940" v="61" actId="20577"/>
        <pc:sldMkLst>
          <pc:docMk/>
          <pc:sldMk cId="1042277148" sldId="258"/>
        </pc:sldMkLst>
        <pc:spChg chg="mod">
          <ac:chgData name="Gabriele Ostuni" userId="b6a0a9bd2ef8212d" providerId="LiveId" clId="{8345AB7E-BAA9-4833-8892-E6053B91D27A}" dt="2020-06-10T22:33:38.659" v="50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8345AB7E-BAA9-4833-8892-E6053B91D27A}" dt="2020-06-10T22:33:42.940" v="61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addSp delSp modSp mod">
        <pc:chgData name="Gabriele Ostuni" userId="b6a0a9bd2ef8212d" providerId="LiveId" clId="{8345AB7E-BAA9-4833-8892-E6053B91D27A}" dt="2020-06-10T22:26:13.311" v="35" actId="1076"/>
        <pc:sldMkLst>
          <pc:docMk/>
          <pc:sldMk cId="2720699239" sldId="263"/>
        </pc:sldMkLst>
        <pc:spChg chg="del">
          <ac:chgData name="Gabriele Ostuni" userId="b6a0a9bd2ef8212d" providerId="LiveId" clId="{8345AB7E-BAA9-4833-8892-E6053B91D27A}" dt="2020-06-10T22:26:03.342" v="33" actId="478"/>
          <ac:spMkLst>
            <pc:docMk/>
            <pc:sldMk cId="2720699239" sldId="263"/>
            <ac:spMk id="2" creationId="{00000000-0000-0000-0000-000000000000}"/>
          </ac:spMkLst>
        </pc:spChg>
        <pc:spChg chg="add del mod">
          <ac:chgData name="Gabriele Ostuni" userId="b6a0a9bd2ef8212d" providerId="LiveId" clId="{8345AB7E-BAA9-4833-8892-E6053B91D27A}" dt="2020-06-10T22:26:05.045" v="34" actId="478"/>
          <ac:spMkLst>
            <pc:docMk/>
            <pc:sldMk cId="2720699239" sldId="263"/>
            <ac:spMk id="4" creationId="{BDDB980E-5048-4CBB-93AA-C1D7601BEC28}"/>
          </ac:spMkLst>
        </pc:spChg>
        <pc:spChg chg="add mod">
          <ac:chgData name="Gabriele Ostuni" userId="b6a0a9bd2ef8212d" providerId="LiveId" clId="{8345AB7E-BAA9-4833-8892-E6053B91D27A}" dt="2020-06-10T22:25:44.139" v="24"/>
          <ac:spMkLst>
            <pc:docMk/>
            <pc:sldMk cId="2720699239" sldId="263"/>
            <ac:spMk id="10" creationId="{D78E620D-F8DA-4485-9997-5AE7ECBC0F3E}"/>
          </ac:spMkLst>
        </pc:spChg>
        <pc:spChg chg="add mod">
          <ac:chgData name="Gabriele Ostuni" userId="b6a0a9bd2ef8212d" providerId="LiveId" clId="{8345AB7E-BAA9-4833-8892-E6053B91D27A}" dt="2020-06-10T22:25:46.811" v="26"/>
          <ac:spMkLst>
            <pc:docMk/>
            <pc:sldMk cId="2720699239" sldId="263"/>
            <ac:spMk id="11" creationId="{6AB56A3F-DDAF-44D9-8B59-313ACD922EA9}"/>
          </ac:spMkLst>
        </pc:spChg>
        <pc:spChg chg="add mod">
          <ac:chgData name="Gabriele Ostuni" userId="b6a0a9bd2ef8212d" providerId="LiveId" clId="{8345AB7E-BAA9-4833-8892-E6053B91D27A}" dt="2020-06-10T22:25:49.373" v="28"/>
          <ac:spMkLst>
            <pc:docMk/>
            <pc:sldMk cId="2720699239" sldId="263"/>
            <ac:spMk id="12" creationId="{EDCF640C-C884-41EB-BEC3-2D0B78AF52EA}"/>
          </ac:spMkLst>
        </pc:spChg>
        <pc:spChg chg="add mod">
          <ac:chgData name="Gabriele Ostuni" userId="b6a0a9bd2ef8212d" providerId="LiveId" clId="{8345AB7E-BAA9-4833-8892-E6053B91D27A}" dt="2020-06-10T22:25:53.327" v="30"/>
          <ac:spMkLst>
            <pc:docMk/>
            <pc:sldMk cId="2720699239" sldId="263"/>
            <ac:spMk id="13" creationId="{1E7A1247-562C-4F66-B093-BB70A33DA7B4}"/>
          </ac:spMkLst>
        </pc:spChg>
        <pc:spChg chg="add mod">
          <ac:chgData name="Gabriele Ostuni" userId="b6a0a9bd2ef8212d" providerId="LiveId" clId="{8345AB7E-BAA9-4833-8892-E6053B91D27A}" dt="2020-06-10T22:26:13.311" v="35" actId="1076"/>
          <ac:spMkLst>
            <pc:docMk/>
            <pc:sldMk cId="2720699239" sldId="263"/>
            <ac:spMk id="14" creationId="{8F14F490-D62A-4221-8175-D7054CC590B5}"/>
          </ac:spMkLst>
        </pc:spChg>
      </pc:sldChg>
      <pc:sldChg chg="addSp delSp modSp mod">
        <pc:chgData name="Gabriele Ostuni" userId="b6a0a9bd2ef8212d" providerId="LiveId" clId="{8345AB7E-BAA9-4833-8892-E6053B91D27A}" dt="2020-06-04T19:20:48.835" v="3"/>
        <pc:sldMkLst>
          <pc:docMk/>
          <pc:sldMk cId="1307730828" sldId="298"/>
        </pc:sldMkLst>
        <pc:picChg chg="del">
          <ac:chgData name="Gabriele Ostuni" userId="b6a0a9bd2ef8212d" providerId="LiveId" clId="{8345AB7E-BAA9-4833-8892-E6053B91D27A}" dt="2020-06-04T19:20:42.621" v="2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8345AB7E-BAA9-4833-8892-E6053B91D27A}" dt="2020-06-04T19:20:48.835" v="3"/>
          <ac:picMkLst>
            <pc:docMk/>
            <pc:sldMk cId="1307730828" sldId="298"/>
            <ac:picMk id="6" creationId="{76A2E8A2-D765-44AB-83FE-098DDC9A32F1}"/>
          </ac:picMkLst>
        </pc:picChg>
      </pc:sldChg>
      <pc:sldChg chg="modSp mod">
        <pc:chgData name="Gabriele Ostuni" userId="b6a0a9bd2ef8212d" providerId="LiveId" clId="{8345AB7E-BAA9-4833-8892-E6053B91D27A}" dt="2020-06-10T22:28:15.566" v="44" actId="20577"/>
        <pc:sldMkLst>
          <pc:docMk/>
          <pc:sldMk cId="395388695" sldId="303"/>
        </pc:sldMkLst>
        <pc:spChg chg="mod">
          <ac:chgData name="Gabriele Ostuni" userId="b6a0a9bd2ef8212d" providerId="LiveId" clId="{8345AB7E-BAA9-4833-8892-E6053B91D27A}" dt="2020-06-10T22:28:15.566" v="44" actId="20577"/>
          <ac:spMkLst>
            <pc:docMk/>
            <pc:sldMk cId="395388695" sldId="303"/>
            <ac:spMk id="9" creationId="{A485BB9A-024E-4903-8C2F-350CA725D794}"/>
          </ac:spMkLst>
        </pc:sp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14T17:54:06.458" v="226" actId="790"/>
      <pc:docMkLst>
        <pc:docMk/>
      </pc:docMkLst>
      <pc:sldChg chg="addSp delSp modSp modTransition modAnim modNotesTx">
        <pc:chgData name="Gabriele Ostuni" userId="b6a0a9bd2ef8212d" providerId="LiveId" clId="{F8B017B6-7A91-4419-90BA-67D420E11BDC}" dt="2020-04-14T17:51:37.481" v="217" actId="114"/>
        <pc:sldMkLst>
          <pc:docMk/>
          <pc:sldMk cId="1058055028" sldId="257"/>
        </pc:sldMkLst>
        <pc:spChg chg="mod">
          <ac:chgData name="Gabriele Ostuni" userId="b6a0a9bd2ef8212d" providerId="LiveId" clId="{F8B017B6-7A91-4419-90BA-67D420E11BDC}" dt="2020-04-14T17:51:37.481" v="217" actId="114"/>
          <ac:spMkLst>
            <pc:docMk/>
            <pc:sldMk cId="1058055028" sldId="257"/>
            <ac:spMk id="2" creationId="{9744E3F6-107A-41EA-8D79-DF203A64FB00}"/>
          </ac:spMkLst>
        </pc:spChg>
        <pc:spChg chg="add mod ord">
          <ac:chgData name="Gabriele Ostuni" userId="b6a0a9bd2ef8212d" providerId="LiveId" clId="{F8B017B6-7A91-4419-90BA-67D420E11BDC}" dt="2020-04-14T17:51:27.512" v="216" actId="790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14T17:52:27.151" v="222" actId="313"/>
        <pc:sldMkLst>
          <pc:docMk/>
          <pc:sldMk cId="231967230" sldId="259"/>
        </pc:sldMkLst>
        <pc:spChg chg="mod">
          <ac:chgData name="Gabriele Ostuni" userId="b6a0a9bd2ef8212d" providerId="LiveId" clId="{F8B017B6-7A91-4419-90BA-67D420E11BDC}" dt="2020-04-14T17:52:24.245" v="221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F8B017B6-7A91-4419-90BA-67D420E11BDC}" dt="2020-04-14T17:52:27.151" v="222" actId="313"/>
          <ac:spMkLst>
            <pc:docMk/>
            <pc:sldMk cId="231967230" sldId="259"/>
            <ac:spMk id="9" creationId="{8C2A9025-CDBC-4D10-BB04-35E937C00391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Sp modTransition">
        <pc:chgData name="Gabriele Ostuni" userId="b6a0a9bd2ef8212d" providerId="LiveId" clId="{F8B017B6-7A91-4419-90BA-67D420E11BDC}" dt="2020-04-14T17:53:51.166" v="225" actId="313"/>
        <pc:sldMkLst>
          <pc:docMk/>
          <pc:sldMk cId="1490592224" sldId="260"/>
        </pc:sldMkLst>
        <pc:spChg chg="mod">
          <ac:chgData name="Gabriele Ostuni" userId="b6a0a9bd2ef8212d" providerId="LiveId" clId="{F8B017B6-7A91-4419-90BA-67D420E11BDC}" dt="2020-04-14T17:53:51.166" v="225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Sp modTransition modAnim">
        <pc:chgData name="Gabriele Ostuni" userId="b6a0a9bd2ef8212d" providerId="LiveId" clId="{F8B017B6-7A91-4419-90BA-67D420E11BDC}" dt="2020-04-14T17:52:02.527" v="218" actId="790"/>
        <pc:sldMkLst>
          <pc:docMk/>
          <pc:sldMk cId="927890169" sldId="269"/>
        </pc:sldMkLst>
        <pc:spChg chg="mod">
          <ac:chgData name="Gabriele Ostuni" userId="b6a0a9bd2ef8212d" providerId="LiveId" clId="{F8B017B6-7A91-4419-90BA-67D420E11BDC}" dt="2020-04-14T17:52:02.527" v="218" actId="790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F8B017B6-7A91-4419-90BA-67D420E11BDC}" dt="2020-04-14T17:52:02.527" v="218" actId="790"/>
          <ac:spMkLst>
            <pc:docMk/>
            <pc:sldMk cId="927890169" sldId="269"/>
            <ac:spMk id="6" creationId="{9ABAEE5F-07F8-44AB-B8AE-8AEB89D5DEC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Sp modTransition">
        <pc:chgData name="Gabriele Ostuni" userId="b6a0a9bd2ef8212d" providerId="LiveId" clId="{F8B017B6-7A91-4419-90BA-67D420E11BDC}" dt="2020-04-14T17:54:06.458" v="226" actId="790"/>
        <pc:sldMkLst>
          <pc:docMk/>
          <pc:sldMk cId="1307730828" sldId="298"/>
        </pc:sldMkLst>
        <pc:spChg chg="mod">
          <ac:chgData name="Gabriele Ostuni" userId="b6a0a9bd2ef8212d" providerId="LiveId" clId="{F8B017B6-7A91-4419-90BA-67D420E11BDC}" dt="2020-04-14T17:54:06.458" v="226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F8B017B6-7A91-4419-90BA-67D420E11BDC}" dt="2020-04-14T17:54:06.458" v="226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F8B017B6-7A91-4419-90BA-67D420E11BDC}" dt="2020-04-14T17:54:06.458" v="226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  <pc:sldChg chg="modSp">
        <pc:chgData name="Gabriele Ostuni" userId="b6a0a9bd2ef8212d" providerId="LiveId" clId="{F8B017B6-7A91-4419-90BA-67D420E11BDC}" dt="2020-04-14T17:52:12.245" v="219" actId="790"/>
        <pc:sldMkLst>
          <pc:docMk/>
          <pc:sldMk cId="4061742601" sldId="301"/>
        </pc:sldMkLst>
        <pc:spChg chg="mod">
          <ac:chgData name="Gabriele Ostuni" userId="b6a0a9bd2ef8212d" providerId="LiveId" clId="{F8B017B6-7A91-4419-90BA-67D420E11BDC}" dt="2020-04-14T17:52:12.245" v="219" actId="79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F8B017B6-7A91-4419-90BA-67D420E11BDC}" dt="2020-04-14T17:52:12.245" v="219" actId="790"/>
          <ac:spMkLst>
            <pc:docMk/>
            <pc:sldMk cId="4061742601" sldId="301"/>
            <ac:spMk id="7" creationId="{00000000-0000-0000-0000-000000000000}"/>
          </ac:spMkLst>
        </pc:spChg>
      </pc:sldChg>
      <pc:sldChg chg="modSp">
        <pc:chgData name="Gabriele Ostuni" userId="b6a0a9bd2ef8212d" providerId="LiveId" clId="{F8B017B6-7A91-4419-90BA-67D420E11BDC}" dt="2020-04-14T17:52:34.698" v="223" actId="790"/>
        <pc:sldMkLst>
          <pc:docMk/>
          <pc:sldMk cId="2002355705" sldId="302"/>
        </pc:sldMkLst>
        <pc:spChg chg="mod">
          <ac:chgData name="Gabriele Ostuni" userId="b6a0a9bd2ef8212d" providerId="LiveId" clId="{F8B017B6-7A91-4419-90BA-67D420E11BDC}" dt="2020-04-14T17:52:34.698" v="223" actId="790"/>
          <ac:spMkLst>
            <pc:docMk/>
            <pc:sldMk cId="2002355705" sldId="302"/>
            <ac:spMk id="2" creationId="{00000000-0000-0000-0000-000000000000}"/>
          </ac:spMkLst>
        </pc:spChg>
      </pc:sldChg>
      <pc:sldChg chg="modSp">
        <pc:chgData name="Gabriele Ostuni" userId="b6a0a9bd2ef8212d" providerId="LiveId" clId="{F8B017B6-7A91-4419-90BA-67D420E11BDC}" dt="2020-04-14T17:53:26.603" v="224" actId="790"/>
        <pc:sldMkLst>
          <pc:docMk/>
          <pc:sldMk cId="812736217" sldId="305"/>
        </pc:sldMkLst>
        <pc:spChg chg="mod">
          <ac:chgData name="Gabriele Ostuni" userId="b6a0a9bd2ef8212d" providerId="LiveId" clId="{F8B017B6-7A91-4419-90BA-67D420E11BDC}" dt="2020-04-14T17:53:26.603" v="224" actId="790"/>
          <ac:spMkLst>
            <pc:docMk/>
            <pc:sldMk cId="812736217" sldId="305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https://www.leafytechnologies.it/prodotti/analizzatore-di-cloro/</a:t>
            </a:r>
          </a:p>
          <a:p>
            <a:endParaRPr lang="it-IT" noProof="0" dirty="0"/>
          </a:p>
          <a:p>
            <a:r>
              <a:rPr lang="it-IT" noProof="0"/>
              <a:t>Codice documento: PREPI006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3335337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HaloSense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cloro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E08902-8F00-4188-97CE-0B7C214C0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3582">
            <a:off x="6871691" y="780143"/>
            <a:ext cx="1252537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562600" y="4343400"/>
            <a:ext cx="373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“If truth prevails, the contributions of a courageous physician and a brilliant engineer to the conquest of waterborne disease will still be remembered in another hundred years.”</a:t>
            </a:r>
          </a:p>
          <a:p>
            <a:endParaRPr lang="en-GB" i="1" dirty="0">
              <a:solidFill>
                <a:srgbClr val="39AB4E"/>
              </a:solidFill>
            </a:endParaRPr>
          </a:p>
          <a:p>
            <a:r>
              <a:rPr lang="en-GB" sz="1400" i="1" dirty="0">
                <a:solidFill>
                  <a:srgbClr val="39AB4E"/>
                </a:solidFill>
              </a:rPr>
              <a:t>Michael J. McGuire - The Chlorine Revolution: Water Disinfection and the Fight to Save Lives </a:t>
            </a:r>
          </a:p>
          <a:p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489709E1-48B0-46FC-BF3B-395A66F6D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HaloSense?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HaloSense è il sensore di cloro che, abbinato ad uno degli analizzatori, permette la misura in continuo ed in linea del cloro nei sistemi di trattamento delle acque. 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9E974833-B7EE-4467-855F-EABA031E0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06269"/>
            <a:ext cx="1567012" cy="347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Cella </a:t>
            </a:r>
            <a:r>
              <a:rPr lang="it-IT" i="1"/>
              <a:t>di flusso singola</a:t>
            </a:r>
            <a:endParaRPr lang="it-IT" i="1" dirty="0"/>
          </a:p>
          <a:p>
            <a:pPr algn="ctr"/>
            <a:r>
              <a:rPr lang="it-IT" i="1" dirty="0"/>
              <a:t>con sensore di cloro</a:t>
            </a:r>
          </a:p>
        </p:txBody>
      </p:sp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Un’installazione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89EFE-BCCF-4D55-A53B-3DAF3D079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905000"/>
            <a:ext cx="5105400" cy="38290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91412" y="1695061"/>
            <a:ext cx="3124200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/>
              <a:t>Analizzatore CRIUS®</a:t>
            </a:r>
          </a:p>
          <a:p>
            <a:pPr>
              <a:lnSpc>
                <a:spcPct val="150000"/>
              </a:lnSpc>
            </a:pPr>
            <a:r>
              <a:rPr lang="it-IT" sz="2800"/>
              <a:t>con sensore di</a:t>
            </a:r>
          </a:p>
          <a:p>
            <a:pPr>
              <a:lnSpc>
                <a:spcPct val="150000"/>
              </a:lnSpc>
            </a:pPr>
            <a:r>
              <a:rPr lang="it-IT" sz="2800"/>
              <a:t>cloro libero e pH</a:t>
            </a:r>
          </a:p>
          <a:p>
            <a:pPr>
              <a:lnSpc>
                <a:spcPct val="150000"/>
              </a:lnSpc>
            </a:pPr>
            <a:r>
              <a:rPr lang="it-IT" sz="2800"/>
              <a:t>in cella a deflusso</a:t>
            </a:r>
          </a:p>
          <a:p>
            <a:pPr>
              <a:lnSpc>
                <a:spcPct val="150000"/>
              </a:lnSpc>
            </a:pPr>
            <a:r>
              <a:rPr lang="it-IT" sz="2800"/>
              <a:t>doppia</a:t>
            </a:r>
          </a:p>
          <a:p>
            <a:pPr>
              <a:lnSpc>
                <a:spcPct val="150000"/>
              </a:lnSpc>
            </a:pPr>
            <a:endParaRPr lang="it-IT" sz="2800"/>
          </a:p>
        </p:txBody>
      </p:sp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Cosa può misurare esattamente?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14516" y="1219200"/>
            <a:ext cx="868188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>
                <a:latin typeface="+mj-lt"/>
                <a:ea typeface="Verdana" panose="020B0604030504040204" pitchFamily="34" charset="0"/>
              </a:rPr>
              <a:t>Vi sono varie versioni: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Cloro libero :			HOCl + OCl</a:t>
            </a:r>
            <a:r>
              <a:rPr lang="it-IT" sz="2400" baseline="30000">
                <a:latin typeface="+mj-lt"/>
                <a:ea typeface="Verdana" panose="020B0604030504040204" pitchFamily="34" charset="0"/>
              </a:rPr>
              <a:t>-</a:t>
            </a:r>
          </a:p>
          <a:p>
            <a:endParaRPr lang="it-IT" sz="2400" baseline="300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Cloro/Bromo totale :</a:t>
            </a:r>
            <a:r>
              <a:rPr lang="it-IT" sz="240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		</a:t>
            </a:r>
            <a:r>
              <a:rPr lang="it-IT" sz="2400">
                <a:latin typeface="+mj-lt"/>
                <a:ea typeface="Verdana" panose="020B0604030504040204" pitchFamily="34" charset="0"/>
              </a:rPr>
              <a:t>HOBr + OBr</a:t>
            </a:r>
            <a:r>
              <a:rPr lang="it-IT" sz="2400" baseline="30000">
                <a:latin typeface="+mj-lt"/>
                <a:ea typeface="Verdana" panose="020B0604030504040204" pitchFamily="34" charset="0"/>
              </a:rPr>
              <a:t>- </a:t>
            </a:r>
            <a:r>
              <a:rPr lang="it-IT" sz="240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+ </a:t>
            </a:r>
            <a:r>
              <a:rPr lang="it-IT" sz="2400">
                <a:latin typeface="+mj-lt"/>
              </a:rPr>
              <a:t>bromammine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Bromo in acqua di mare :	HOCl + OCl</a:t>
            </a:r>
            <a:r>
              <a:rPr lang="it-IT" sz="2400" baseline="30000">
                <a:latin typeface="+mj-lt"/>
                <a:ea typeface="Verdana" panose="020B0604030504040204" pitchFamily="34" charset="0"/>
              </a:rPr>
              <a:t>-</a:t>
            </a:r>
            <a:r>
              <a:rPr lang="it-IT" sz="2400">
                <a:latin typeface="+mj-lt"/>
                <a:ea typeface="Verdana" panose="020B0604030504040204" pitchFamily="34" charset="0"/>
                <a:sym typeface="Wingdings" panose="05000000000000000000" pitchFamily="2" charset="2"/>
              </a:rPr>
              <a:t> + clorammine</a:t>
            </a:r>
          </a:p>
          <a:p>
            <a:endParaRPr lang="it-IT" sz="2400">
              <a:latin typeface="+mj-lt"/>
              <a:ea typeface="Verdana" panose="020B0604030504040204" pitchFamily="34" charset="0"/>
            </a:endParaRPr>
          </a:p>
          <a:p>
            <a:r>
              <a:rPr lang="it-IT" sz="2400">
                <a:latin typeface="+mj-lt"/>
                <a:ea typeface="Verdana" panose="020B0604030504040204" pitchFamily="34" charset="0"/>
              </a:rPr>
              <a:t>Assenza di Cloro (Zero) :	HOCl + OCl</a:t>
            </a:r>
            <a:r>
              <a:rPr lang="it-IT" sz="2400" baseline="30000">
                <a:latin typeface="+mj-lt"/>
                <a:ea typeface="Verdana" panose="020B0604030504040204" pitchFamily="34" charset="0"/>
              </a:rPr>
              <a:t>-</a:t>
            </a:r>
          </a:p>
          <a:p>
            <a:endParaRPr lang="it-IT" sz="2000">
              <a:latin typeface="+mj-lt"/>
              <a:ea typeface="Verdana" panose="020B0604030504040204" pitchFamily="34" charset="0"/>
            </a:endParaRPr>
          </a:p>
          <a:p>
            <a:endParaRPr lang="it-IT" sz="2000">
              <a:latin typeface="+mj-lt"/>
              <a:ea typeface="Verdana" panose="020B0604030504040204" pitchFamily="34" charset="0"/>
            </a:endParaRPr>
          </a:p>
          <a:p>
            <a:endParaRPr lang="it-IT" sz="2000">
              <a:latin typeface="+mj-lt"/>
              <a:ea typeface="Verdana" panose="020B0604030504040204" pitchFamily="34" charset="0"/>
            </a:endParaRPr>
          </a:p>
          <a:p>
            <a:endParaRPr lang="it-IT" sz="2000">
              <a:latin typeface="+mj-lt"/>
              <a:ea typeface="Verdana" panose="020B0604030504040204" pitchFamily="34" charset="0"/>
            </a:endParaRPr>
          </a:p>
          <a:p>
            <a:r>
              <a:rPr lang="it-IT" sz="2000">
                <a:latin typeface="+mj-lt"/>
                <a:ea typeface="Verdana" panose="020B0604030504040204" pitchFamily="34" charset="0"/>
              </a:rPr>
              <a:t>Vi è infine una versione per piscine che misura il cloro (</a:t>
            </a:r>
            <a:r>
              <a:rPr lang="it-IT" sz="2000">
                <a:ea typeface="Verdana" panose="020B0604030504040204" pitchFamily="34" charset="0"/>
              </a:rPr>
              <a:t>HOCl + OCl</a:t>
            </a:r>
            <a:r>
              <a:rPr lang="it-IT" sz="2000" baseline="30000">
                <a:ea typeface="Verdana" panose="020B0604030504040204" pitchFamily="34" charset="0"/>
              </a:rPr>
              <a:t>-</a:t>
            </a:r>
            <a:r>
              <a:rPr lang="it-IT" sz="2000">
                <a:latin typeface="+mj-lt"/>
                <a:ea typeface="Verdana" panose="020B0604030504040204" pitchFamily="34" charset="0"/>
              </a:rPr>
              <a:t>) libero in presenza di acido cianurico</a:t>
            </a:r>
          </a:p>
          <a:p>
            <a:r>
              <a:rPr lang="it-IT" sz="2000">
                <a:latin typeface="+mj-lt"/>
                <a:ea typeface="Verdana" panose="020B0604030504040204" pitchFamily="34" charset="0"/>
              </a:rPr>
              <a:t> </a:t>
            </a:r>
          </a:p>
          <a:p>
            <a:pPr algn="just"/>
            <a:endParaRPr lang="it-IT" sz="2000">
              <a:latin typeface="+mj-lt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scegliere HaloSense?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512643EE-02C4-4F83-8F3B-C5F611065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10200" y="2188704"/>
            <a:ext cx="2960700" cy="2901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981200"/>
            <a:ext cx="5181600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Poca deriva della misurazione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Deriva dello zero assente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Durevole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2A9025-CDBC-4D10-BB04-35E937C00391}"/>
              </a:ext>
            </a:extLst>
          </p:cNvPr>
          <p:cNvSpPr/>
          <p:nvPr/>
        </p:nvSpPr>
        <p:spPr>
          <a:xfrm>
            <a:off x="685800" y="5410200"/>
            <a:ext cx="78622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Inoltre grazie ad un sistema di autopulizia opzionale è possibile utilizzare il sensore</a:t>
            </a:r>
          </a:p>
          <a:p>
            <a:r>
              <a:rPr lang="it-IT" dirty="0"/>
              <a:t>anche in acque sporche/reflue/industriali e mantenerlo funzionante.</a:t>
            </a:r>
          </a:p>
        </p:txBody>
      </p:sp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Poca dipendenza dal pH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4B26BE-0305-4AF6-A1F0-420612396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1" cy="52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55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Confronto con DPD in linea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69D3C-D692-4F83-A1D0-DD541233B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295400"/>
            <a:ext cx="8734425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36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524C93-1C7F-4BDD-9D1A-6B5540B30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4" y="1734942"/>
            <a:ext cx="1543050" cy="3038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11F7B-2F8E-47B9-89C7-13D121695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143000"/>
            <a:ext cx="2438400" cy="3466919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C771731F-5EDD-46F3-9E93-A70CC3DFB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821" y="914400"/>
            <a:ext cx="155098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7C19A3-9AEE-44F9-A93D-0F703E9A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1905000"/>
            <a:ext cx="1786366" cy="28684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BCE306-1111-45BB-9012-175E0F5A5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222" y="3134586"/>
            <a:ext cx="1810231" cy="27717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28F086-6C94-44E5-94EF-3886AA4890BE}"/>
              </a:ext>
            </a:extLst>
          </p:cNvPr>
          <p:cNvSpPr txBox="1"/>
          <p:nvPr/>
        </p:nvSpPr>
        <p:spPr>
          <a:xfrm>
            <a:off x="7260771" y="4643385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Sistema di</a:t>
            </a:r>
          </a:p>
          <a:p>
            <a:pPr algn="just"/>
            <a:r>
              <a:rPr lang="it-IT" i="1" dirty="0"/>
              <a:t>autopulizia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457200" y="5023534"/>
            <a:ext cx="4433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Celle di flusso: </a:t>
            </a:r>
          </a:p>
          <a:p>
            <a:pPr algn="just"/>
            <a:r>
              <a:rPr lang="it-IT" i="1" dirty="0"/>
              <a:t>chiusa, singola, doppia e tripla</a:t>
            </a:r>
          </a:p>
        </p:txBody>
      </p:sp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934200" y="1295400"/>
            <a:ext cx="1862702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C7A9E-3262-4A2B-B891-E5BFC2DAC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/>
          <a:stretch/>
        </p:blipFill>
        <p:spPr>
          <a:xfrm>
            <a:off x="6934200" y="3144330"/>
            <a:ext cx="1871109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64DD163-8AC0-44CA-8015-0EA56643AB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7" r="26749" b="10569"/>
          <a:stretch/>
        </p:blipFill>
        <p:spPr>
          <a:xfrm>
            <a:off x="6934200" y="4959566"/>
            <a:ext cx="1862702" cy="1460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A19225-735E-429F-9171-6F3CA9EC0D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935323"/>
            <a:ext cx="1974154" cy="1521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1975032" cy="1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reflue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Piscine</a:t>
            </a:r>
          </a:p>
        </p:txBody>
      </p:sp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F14F490-D62A-4221-8175-D7054CC590B5}"/>
              </a:ext>
            </a:extLst>
          </p:cNvPr>
          <p:cNvSpPr>
            <a:spLocks noGrp="1"/>
          </p:cNvSpPr>
          <p:nvPr/>
        </p:nvSpPr>
        <p:spPr>
          <a:xfrm>
            <a:off x="419100" y="762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/>
              <a:t>Telegestione con accesso remoto</a:t>
            </a:r>
          </a:p>
        </p:txBody>
      </p:sp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HaloSense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76A2E8A2-D765-44AB-83FE-098DDC9A3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913</TotalTime>
  <Words>436</Words>
  <Application>Microsoft Office PowerPoint</Application>
  <PresentationFormat>On-screen Show (4:3)</PresentationFormat>
  <Paragraphs>99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Cos’è HaloSense?</vt:lpstr>
      <vt:lpstr>Un’installazione</vt:lpstr>
      <vt:lpstr>Cosa può misurare esattamente?</vt:lpstr>
      <vt:lpstr>Perché scegliere HaloSense?</vt:lpstr>
      <vt:lpstr>Poca dipendenza dal pH</vt:lpstr>
      <vt:lpstr>Confronto con DPD in linea</vt:lpstr>
      <vt:lpstr>Opzioni di installazione</vt:lpstr>
      <vt:lpstr>Applicazioni tipiche</vt:lpstr>
      <vt:lpstr>Analizzatori: Base e Avanzato</vt:lpstr>
      <vt:lpstr>Tipi di Controllo</vt:lpstr>
      <vt:lpstr>Protocolli di Comunicazione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2020-06-10T22:33:44Z</dcterms:modified>
</cp:coreProperties>
</file>