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303" r:id="rId5"/>
    <p:sldId id="304" r:id="rId6"/>
    <p:sldId id="260" r:id="rId7"/>
    <p:sldId id="262" r:id="rId8"/>
    <p:sldId id="310" r:id="rId9"/>
    <p:sldId id="29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Ostuni" initials="GO" lastIdx="1" clrIdx="0">
    <p:extLst>
      <p:ext uri="{19B8F6BF-5375-455C-9EA6-DF929625EA0E}">
        <p15:presenceInfo xmlns:p15="http://schemas.microsoft.com/office/powerpoint/2012/main" userId="b6a0a9bd2ef821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2067A5-E1D7-45CA-81EA-7C9B99B041E9}" v="13" dt="2020-06-10T22:31:56.3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6957" autoAdjust="0"/>
  </p:normalViewPr>
  <p:slideViewPr>
    <p:cSldViewPr>
      <p:cViewPr varScale="1">
        <p:scale>
          <a:sx n="99" d="100"/>
          <a:sy n="99" d="100"/>
        </p:scale>
        <p:origin x="19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74EB9CC6-DF4A-4AD6-A4D1-6DAEC1BF5649}"/>
    <pc:docChg chg="undo custSel delSld modSld">
      <pc:chgData name="Gabriele Ostuni" userId="b6a0a9bd2ef8212d" providerId="LiveId" clId="{74EB9CC6-DF4A-4AD6-A4D1-6DAEC1BF5649}" dt="2020-04-14T16:43:59.685" v="150" actId="790"/>
      <pc:docMkLst>
        <pc:docMk/>
      </pc:docMkLst>
      <pc:sldChg chg="addSp delSp modSp modNotesTx">
        <pc:chgData name="Gabriele Ostuni" userId="b6a0a9bd2ef8212d" providerId="LiveId" clId="{74EB9CC6-DF4A-4AD6-A4D1-6DAEC1BF5649}" dt="2020-04-14T16:38:27.835" v="141" actId="20577"/>
        <pc:sldMkLst>
          <pc:docMk/>
          <pc:sldMk cId="1058055028" sldId="257"/>
        </pc:sldMkLst>
        <pc:spChg chg="mod">
          <ac:chgData name="Gabriele Ostuni" userId="b6a0a9bd2ef8212d" providerId="LiveId" clId="{74EB9CC6-DF4A-4AD6-A4D1-6DAEC1BF5649}" dt="2020-04-14T16:38:05.664" v="136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74EB9CC6-DF4A-4AD6-A4D1-6DAEC1BF5649}" dt="2020-04-14T16:38:27.835" v="141" actId="20577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74EB9CC6-DF4A-4AD6-A4D1-6DAEC1BF5649}" dt="2020-04-11T21:27:22.171" v="12" actId="1076"/>
          <ac:picMkLst>
            <pc:docMk/>
            <pc:sldMk cId="1058055028" sldId="257"/>
            <ac:picMk id="5" creationId="{25EB3CF8-95BF-4D12-AC76-3E617EE09B38}"/>
          </ac:picMkLst>
        </pc:picChg>
        <pc:picChg chg="del">
          <ac:chgData name="Gabriele Ostuni" userId="b6a0a9bd2ef8212d" providerId="LiveId" clId="{74EB9CC6-DF4A-4AD6-A4D1-6DAEC1BF5649}" dt="2020-04-11T21:27:03.656" v="0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74EB9CC6-DF4A-4AD6-A4D1-6DAEC1BF5649}" dt="2020-04-14T16:38:59.006" v="143" actId="790"/>
        <pc:sldMkLst>
          <pc:docMk/>
          <pc:sldMk cId="1042277148" sldId="258"/>
        </pc:sldMkLst>
        <pc:spChg chg="mod">
          <ac:chgData name="Gabriele Ostuni" userId="b6a0a9bd2ef8212d" providerId="LiveId" clId="{74EB9CC6-DF4A-4AD6-A4D1-6DAEC1BF5649}" dt="2020-04-14T16:38:59.006" v="143" actId="790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74EB9CC6-DF4A-4AD6-A4D1-6DAEC1BF5649}" dt="2020-04-14T16:38:59.006" v="143" actId="790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74EB9CC6-DF4A-4AD6-A4D1-6DAEC1BF5649}" dt="2020-04-14T16:38:59.006" v="143" actId="790"/>
          <ac:spMkLst>
            <pc:docMk/>
            <pc:sldMk cId="1042277148" sldId="258"/>
            <ac:spMk id="13" creationId="{E4BCBD4B-44BF-4FDF-BEAD-E7CF4C0925CE}"/>
          </ac:spMkLst>
        </pc:spChg>
        <pc:spChg chg="mod">
          <ac:chgData name="Gabriele Ostuni" userId="b6a0a9bd2ef8212d" providerId="LiveId" clId="{74EB9CC6-DF4A-4AD6-A4D1-6DAEC1BF5649}" dt="2020-04-14T16:38:59.006" v="143" actId="790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74EB9CC6-DF4A-4AD6-A4D1-6DAEC1BF5649}" dt="2020-04-11T21:30:24.968" v="44" actId="1076"/>
          <ac:picMkLst>
            <pc:docMk/>
            <pc:sldMk cId="1042277148" sldId="258"/>
            <ac:picMk id="5" creationId="{4AAC2F2D-A053-4AB5-9DD6-6DAB0717F8F2}"/>
          </ac:picMkLst>
        </pc:picChg>
        <pc:picChg chg="del">
          <ac:chgData name="Gabriele Ostuni" userId="b6a0a9bd2ef8212d" providerId="LiveId" clId="{74EB9CC6-DF4A-4AD6-A4D1-6DAEC1BF5649}" dt="2020-04-11T21:30:15.874" v="40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Sp delSp modSp">
        <pc:chgData name="Gabriele Ostuni" userId="b6a0a9bd2ef8212d" providerId="LiveId" clId="{74EB9CC6-DF4A-4AD6-A4D1-6DAEC1BF5649}" dt="2020-04-14T16:39:08.943" v="144" actId="790"/>
        <pc:sldMkLst>
          <pc:docMk/>
          <pc:sldMk cId="231967230" sldId="259"/>
        </pc:sldMkLst>
        <pc:spChg chg="mod">
          <ac:chgData name="Gabriele Ostuni" userId="b6a0a9bd2ef8212d" providerId="LiveId" clId="{74EB9CC6-DF4A-4AD6-A4D1-6DAEC1BF5649}" dt="2020-04-14T16:39:08.943" v="144" actId="790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74EB9CC6-DF4A-4AD6-A4D1-6DAEC1BF5649}" dt="2020-04-14T16:39:08.943" v="144" actId="790"/>
          <ac:spMkLst>
            <pc:docMk/>
            <pc:sldMk cId="231967230" sldId="259"/>
            <ac:spMk id="3" creationId="{21B37E9D-5AAD-47C6-A952-06F99F1F70F7}"/>
          </ac:spMkLst>
        </pc:spChg>
        <pc:spChg chg="del">
          <ac:chgData name="Gabriele Ostuni" userId="b6a0a9bd2ef8212d" providerId="LiveId" clId="{74EB9CC6-DF4A-4AD6-A4D1-6DAEC1BF5649}" dt="2020-04-11T21:41:48.794" v="113" actId="478"/>
          <ac:spMkLst>
            <pc:docMk/>
            <pc:sldMk cId="231967230" sldId="259"/>
            <ac:spMk id="9" creationId="{8C2A9025-CDBC-4D10-BB04-35E937C00391}"/>
          </ac:spMkLst>
        </pc:spChg>
        <pc:picChg chg="add mod ord">
          <ac:chgData name="Gabriele Ostuni" userId="b6a0a9bd2ef8212d" providerId="LiveId" clId="{74EB9CC6-DF4A-4AD6-A4D1-6DAEC1BF5649}" dt="2020-04-11T21:42:34.199" v="122" actId="171"/>
          <ac:picMkLst>
            <pc:docMk/>
            <pc:sldMk cId="231967230" sldId="259"/>
            <ac:picMk id="6" creationId="{BFF60104-FF50-4806-A3A4-888E14594BBD}"/>
          </ac:picMkLst>
        </pc:picChg>
        <pc:picChg chg="del">
          <ac:chgData name="Gabriele Ostuni" userId="b6a0a9bd2ef8212d" providerId="LiveId" clId="{74EB9CC6-DF4A-4AD6-A4D1-6DAEC1BF5649}" dt="2020-04-11T21:41:13.858" v="105" actId="478"/>
          <ac:picMkLst>
            <pc:docMk/>
            <pc:sldMk cId="231967230" sldId="259"/>
            <ac:picMk id="8" creationId="{512643EE-02C4-4F83-8F3B-C5F611065BAE}"/>
          </ac:picMkLst>
        </pc:picChg>
      </pc:sldChg>
      <pc:sldChg chg="modSp">
        <pc:chgData name="Gabriele Ostuni" userId="b6a0a9bd2ef8212d" providerId="LiveId" clId="{74EB9CC6-DF4A-4AD6-A4D1-6DAEC1BF5649}" dt="2020-04-14T16:39:46.958" v="145" actId="313"/>
        <pc:sldMkLst>
          <pc:docMk/>
          <pc:sldMk cId="1490592224" sldId="260"/>
        </pc:sldMkLst>
        <pc:spChg chg="mod">
          <ac:chgData name="Gabriele Ostuni" userId="b6a0a9bd2ef8212d" providerId="LiveId" clId="{74EB9CC6-DF4A-4AD6-A4D1-6DAEC1BF5649}" dt="2020-04-14T16:39:46.958" v="145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modSp del">
        <pc:chgData name="Gabriele Ostuni" userId="b6a0a9bd2ef8212d" providerId="LiveId" clId="{74EB9CC6-DF4A-4AD6-A4D1-6DAEC1BF5649}" dt="2020-04-11T21:45:01.038" v="126" actId="47"/>
        <pc:sldMkLst>
          <pc:docMk/>
          <pc:sldMk cId="1629226035" sldId="261"/>
        </pc:sldMkLst>
        <pc:spChg chg="mod">
          <ac:chgData name="Gabriele Ostuni" userId="b6a0a9bd2ef8212d" providerId="LiveId" clId="{74EB9CC6-DF4A-4AD6-A4D1-6DAEC1BF5649}" dt="2020-04-11T21:44:55.492" v="125" actId="6549"/>
          <ac:spMkLst>
            <pc:docMk/>
            <pc:sldMk cId="1629226035" sldId="261"/>
            <ac:spMk id="17" creationId="{B0F7AC14-4801-4A81-96B0-D1C3AE3680F8}"/>
          </ac:spMkLst>
        </pc:spChg>
      </pc:sldChg>
      <pc:sldChg chg="del">
        <pc:chgData name="Gabriele Ostuni" userId="b6a0a9bd2ef8212d" providerId="LiveId" clId="{74EB9CC6-DF4A-4AD6-A4D1-6DAEC1BF5649}" dt="2020-04-11T21:40:50.843" v="95" actId="47"/>
        <pc:sldMkLst>
          <pc:docMk/>
          <pc:sldMk cId="927890169" sldId="269"/>
        </pc:sldMkLst>
      </pc:sldChg>
      <pc:sldChg chg="modSp addCm delCm">
        <pc:chgData name="Gabriele Ostuni" userId="b6a0a9bd2ef8212d" providerId="LiveId" clId="{74EB9CC6-DF4A-4AD6-A4D1-6DAEC1BF5649}" dt="2020-04-14T16:43:59.685" v="150" actId="790"/>
        <pc:sldMkLst>
          <pc:docMk/>
          <pc:sldMk cId="1307730828" sldId="298"/>
        </pc:sldMkLst>
        <pc:spChg chg="mod">
          <ac:chgData name="Gabriele Ostuni" userId="b6a0a9bd2ef8212d" providerId="LiveId" clId="{74EB9CC6-DF4A-4AD6-A4D1-6DAEC1BF5649}" dt="2020-04-14T16:43:59.685" v="150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74EB9CC6-DF4A-4AD6-A4D1-6DAEC1BF5649}" dt="2020-04-14T16:43:59.685" v="150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74EB9CC6-DF4A-4AD6-A4D1-6DAEC1BF5649}" dt="2020-04-14T16:43:59.685" v="150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del">
        <pc:chgData name="Gabriele Ostuni" userId="b6a0a9bd2ef8212d" providerId="LiveId" clId="{74EB9CC6-DF4A-4AD6-A4D1-6DAEC1BF5649}" dt="2020-04-11T21:41:06.217" v="96" actId="47"/>
        <pc:sldMkLst>
          <pc:docMk/>
          <pc:sldMk cId="4061742601" sldId="301"/>
        </pc:sldMkLst>
      </pc:sldChg>
      <pc:sldChg chg="del">
        <pc:chgData name="Gabriele Ostuni" userId="b6a0a9bd2ef8212d" providerId="LiveId" clId="{74EB9CC6-DF4A-4AD6-A4D1-6DAEC1BF5649}" dt="2020-04-11T21:44:47.070" v="123" actId="47"/>
        <pc:sldMkLst>
          <pc:docMk/>
          <pc:sldMk cId="2002355705" sldId="302"/>
        </pc:sldMkLst>
      </pc:sldChg>
      <pc:sldChg chg="del">
        <pc:chgData name="Gabriele Ostuni" userId="b6a0a9bd2ef8212d" providerId="LiveId" clId="{74EB9CC6-DF4A-4AD6-A4D1-6DAEC1BF5649}" dt="2020-04-11T21:44:48.523" v="124" actId="47"/>
        <pc:sldMkLst>
          <pc:docMk/>
          <pc:sldMk cId="812736217" sldId="305"/>
        </pc:sldMkLst>
      </pc:sldChg>
    </pc:docChg>
  </pc:docChgLst>
  <pc:docChgLst>
    <pc:chgData name="Gabriele Ostuni" userId="b6a0a9bd2ef8212d" providerId="LiveId" clId="{332067A5-E1D7-45CA-81EA-7C9B99B041E9}"/>
    <pc:docChg chg="undo custSel addSld delSld modSld">
      <pc:chgData name="Gabriele Ostuni" userId="b6a0a9bd2ef8212d" providerId="LiveId" clId="{332067A5-E1D7-45CA-81EA-7C9B99B041E9}" dt="2020-06-10T22:33:01.447" v="60" actId="20577"/>
      <pc:docMkLst>
        <pc:docMk/>
      </pc:docMkLst>
      <pc:sldChg chg="addSp delSp modSp mod modNotesTx">
        <pc:chgData name="Gabriele Ostuni" userId="b6a0a9bd2ef8212d" providerId="LiveId" clId="{332067A5-E1D7-45CA-81EA-7C9B99B041E9}" dt="2020-06-04T19:32:36.734" v="26" actId="20577"/>
        <pc:sldMkLst>
          <pc:docMk/>
          <pc:sldMk cId="1058055028" sldId="257"/>
        </pc:sldMkLst>
        <pc:picChg chg="del">
          <ac:chgData name="Gabriele Ostuni" userId="b6a0a9bd2ef8212d" providerId="LiveId" clId="{332067A5-E1D7-45CA-81EA-7C9B99B041E9}" dt="2020-06-04T19:19:56.436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332067A5-E1D7-45CA-81EA-7C9B99B041E9}" dt="2020-06-04T19:19:58.176" v="2"/>
          <ac:picMkLst>
            <pc:docMk/>
            <pc:sldMk cId="1058055028" sldId="257"/>
            <ac:picMk id="8" creationId="{1AE4E540-EAE1-4AD7-BEC0-2EE4A4312EE5}"/>
          </ac:picMkLst>
        </pc:picChg>
        <pc:picChg chg="add mod">
          <ac:chgData name="Gabriele Ostuni" userId="b6a0a9bd2ef8212d" providerId="LiveId" clId="{332067A5-E1D7-45CA-81EA-7C9B99B041E9}" dt="2020-06-04T19:20:06.225" v="3"/>
          <ac:picMkLst>
            <pc:docMk/>
            <pc:sldMk cId="1058055028" sldId="257"/>
            <ac:picMk id="9" creationId="{07EA2607-9BA4-49B8-8F93-BB59E3623815}"/>
          </ac:picMkLst>
        </pc:picChg>
      </pc:sldChg>
      <pc:sldChg chg="modSp mod">
        <pc:chgData name="Gabriele Ostuni" userId="b6a0a9bd2ef8212d" providerId="LiveId" clId="{332067A5-E1D7-45CA-81EA-7C9B99B041E9}" dt="2020-06-10T22:33:01.447" v="60" actId="20577"/>
        <pc:sldMkLst>
          <pc:docMk/>
          <pc:sldMk cId="1042277148" sldId="258"/>
        </pc:sldMkLst>
        <pc:spChg chg="mod">
          <ac:chgData name="Gabriele Ostuni" userId="b6a0a9bd2ef8212d" providerId="LiveId" clId="{332067A5-E1D7-45CA-81EA-7C9B99B041E9}" dt="2020-06-10T22:33:01.447" v="60" actId="20577"/>
          <ac:spMkLst>
            <pc:docMk/>
            <pc:sldMk cId="1042277148" sldId="258"/>
            <ac:spMk id="3" creationId="{15C7BE4B-1345-4AE0-880A-13B2425CCE8A}"/>
          </ac:spMkLst>
        </pc:spChg>
      </pc:sldChg>
      <pc:sldChg chg="addSp delSp modSp del mod">
        <pc:chgData name="Gabriele Ostuni" userId="b6a0a9bd2ef8212d" providerId="LiveId" clId="{332067A5-E1D7-45CA-81EA-7C9B99B041E9}" dt="2020-06-10T22:32:07.418" v="46" actId="47"/>
        <pc:sldMkLst>
          <pc:docMk/>
          <pc:sldMk cId="2720699239" sldId="263"/>
        </pc:sldMkLst>
        <pc:spChg chg="add del">
          <ac:chgData name="Gabriele Ostuni" userId="b6a0a9bd2ef8212d" providerId="LiveId" clId="{332067A5-E1D7-45CA-81EA-7C9B99B041E9}" dt="2020-06-10T22:30:09.853" v="42" actId="478"/>
          <ac:spMkLst>
            <pc:docMk/>
            <pc:sldMk cId="2720699239" sldId="263"/>
            <ac:spMk id="2" creationId="{00000000-0000-0000-0000-000000000000}"/>
          </ac:spMkLst>
        </pc:spChg>
        <pc:spChg chg="add del mod">
          <ac:chgData name="Gabriele Ostuni" userId="b6a0a9bd2ef8212d" providerId="LiveId" clId="{332067A5-E1D7-45CA-81EA-7C9B99B041E9}" dt="2020-06-10T22:28:50.238" v="31" actId="478"/>
          <ac:spMkLst>
            <pc:docMk/>
            <pc:sldMk cId="2720699239" sldId="263"/>
            <ac:spMk id="4" creationId="{179FC8B0-5750-4F46-9DAD-9242ECFE4255}"/>
          </ac:spMkLst>
        </pc:spChg>
        <pc:spChg chg="add del mod">
          <ac:chgData name="Gabriele Ostuni" userId="b6a0a9bd2ef8212d" providerId="LiveId" clId="{332067A5-E1D7-45CA-81EA-7C9B99B041E9}" dt="2020-06-10T22:30:11.510" v="43" actId="478"/>
          <ac:spMkLst>
            <pc:docMk/>
            <pc:sldMk cId="2720699239" sldId="263"/>
            <ac:spMk id="4" creationId="{7BCDC4B2-7359-49CE-80C4-3627E356BA1C}"/>
          </ac:spMkLst>
        </pc:spChg>
        <pc:spChg chg="add mod">
          <ac:chgData name="Gabriele Ostuni" userId="b6a0a9bd2ef8212d" providerId="LiveId" clId="{332067A5-E1D7-45CA-81EA-7C9B99B041E9}" dt="2020-06-10T22:30:13.776" v="44" actId="1076"/>
          <ac:spMkLst>
            <pc:docMk/>
            <pc:sldMk cId="2720699239" sldId="263"/>
            <ac:spMk id="10" creationId="{14D5EFAD-5B54-4A6F-AC78-9EF36EDA70FF}"/>
          </ac:spMkLst>
        </pc:spChg>
        <pc:spChg chg="add mod">
          <ac:chgData name="Gabriele Ostuni" userId="b6a0a9bd2ef8212d" providerId="LiveId" clId="{332067A5-E1D7-45CA-81EA-7C9B99B041E9}" dt="2020-06-10T22:28:44.691" v="28"/>
          <ac:spMkLst>
            <pc:docMk/>
            <pc:sldMk cId="2720699239" sldId="263"/>
            <ac:spMk id="10" creationId="{8F14F490-D62A-4221-8175-D7054CC590B5}"/>
          </ac:spMkLst>
        </pc:spChg>
        <pc:spChg chg="add mod">
          <ac:chgData name="Gabriele Ostuni" userId="b6a0a9bd2ef8212d" providerId="LiveId" clId="{332067A5-E1D7-45CA-81EA-7C9B99B041E9}" dt="2020-06-10T22:28:56.988" v="36"/>
          <ac:spMkLst>
            <pc:docMk/>
            <pc:sldMk cId="2720699239" sldId="263"/>
            <ac:spMk id="11" creationId="{8F14F490-D62A-4221-8175-D7054CC590B5}"/>
          </ac:spMkLst>
        </pc:spChg>
        <pc:spChg chg="add mod">
          <ac:chgData name="Gabriele Ostuni" userId="b6a0a9bd2ef8212d" providerId="LiveId" clId="{332067A5-E1D7-45CA-81EA-7C9B99B041E9}" dt="2020-06-10T22:28:56.238" v="35"/>
          <ac:spMkLst>
            <pc:docMk/>
            <pc:sldMk cId="2720699239" sldId="263"/>
            <ac:spMk id="12" creationId="{8F14F490-D62A-4221-8175-D7054CC590B5}"/>
          </ac:spMkLst>
        </pc:spChg>
      </pc:sldChg>
      <pc:sldChg chg="addSp delSp modSp mod">
        <pc:chgData name="Gabriele Ostuni" userId="b6a0a9bd2ef8212d" providerId="LiveId" clId="{332067A5-E1D7-45CA-81EA-7C9B99B041E9}" dt="2020-06-04T19:20:18.886" v="5"/>
        <pc:sldMkLst>
          <pc:docMk/>
          <pc:sldMk cId="1307730828" sldId="298"/>
        </pc:sldMkLst>
        <pc:picChg chg="del">
          <ac:chgData name="Gabriele Ostuni" userId="b6a0a9bd2ef8212d" providerId="LiveId" clId="{332067A5-E1D7-45CA-81EA-7C9B99B041E9}" dt="2020-06-04T19:20:18.636" v="4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332067A5-E1D7-45CA-81EA-7C9B99B041E9}" dt="2020-06-04T19:20:18.886" v="5"/>
          <ac:picMkLst>
            <pc:docMk/>
            <pc:sldMk cId="1307730828" sldId="298"/>
            <ac:picMk id="6" creationId="{81793C2D-E4F2-4C3E-B9A8-646231FE8DFA}"/>
          </ac:picMkLst>
        </pc:picChg>
      </pc:sldChg>
      <pc:sldChg chg="modSp mod">
        <pc:chgData name="Gabriele Ostuni" userId="b6a0a9bd2ef8212d" providerId="LiveId" clId="{332067A5-E1D7-45CA-81EA-7C9B99B041E9}" dt="2020-06-10T22:32:50.698" v="55" actId="20577"/>
        <pc:sldMkLst>
          <pc:docMk/>
          <pc:sldMk cId="395388695" sldId="303"/>
        </pc:sldMkLst>
        <pc:spChg chg="mod">
          <ac:chgData name="Gabriele Ostuni" userId="b6a0a9bd2ef8212d" providerId="LiveId" clId="{332067A5-E1D7-45CA-81EA-7C9B99B041E9}" dt="2020-06-10T22:32:50.698" v="55" actId="20577"/>
          <ac:spMkLst>
            <pc:docMk/>
            <pc:sldMk cId="395388695" sldId="303"/>
            <ac:spMk id="9" creationId="{A485BB9A-024E-4903-8C2F-350CA725D794}"/>
          </ac:spMkLst>
        </pc:spChg>
      </pc:sldChg>
      <pc:sldChg chg="add">
        <pc:chgData name="Gabriele Ostuni" userId="b6a0a9bd2ef8212d" providerId="LiveId" clId="{332067A5-E1D7-45CA-81EA-7C9B99B041E9}" dt="2020-06-10T22:31:56.355" v="45"/>
        <pc:sldMkLst>
          <pc:docMk/>
          <pc:sldMk cId="2274308089" sldId="310"/>
        </pc:sldMkLst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https://www.leafytechnologies.it/prodotti/analizzatore-di-fluoro/</a:t>
            </a:r>
          </a:p>
          <a:p>
            <a:endParaRPr lang="it-IT" noProof="0" dirty="0"/>
          </a:p>
          <a:p>
            <a:r>
              <a:rPr lang="it-IT" noProof="0"/>
              <a:t>Codice documento: PREPI005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335337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FluoriSense</a:t>
            </a:r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fluoruro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562600" y="4343400"/>
            <a:ext cx="37338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Water fluoridation is the controlled adjustment of fluoride to a public water supply to reduce tooth decay. Fluoridated water contains fluoride at a level that is effective for preventing cavities; this can occur naturally or by adding fluoride</a:t>
            </a:r>
          </a:p>
          <a:p>
            <a:pPr algn="ctr"/>
            <a:endParaRPr lang="en-GB" sz="1600" i="1" dirty="0">
              <a:solidFill>
                <a:srgbClr val="39AB4E"/>
              </a:solidFill>
            </a:endParaRPr>
          </a:p>
          <a:p>
            <a:r>
              <a:rPr lang="en-GB" sz="1600" i="1" dirty="0">
                <a:solidFill>
                  <a:srgbClr val="39AB4E"/>
                </a:solidFill>
              </a:rPr>
              <a:t>Wikipedia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25EB3CF8-95BF-4D12-AC76-3E617EE09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71600"/>
            <a:ext cx="3543300" cy="2728341"/>
          </a:xfrm>
          <a:prstGeom prst="rect">
            <a:avLst/>
          </a:prstGeom>
        </p:spPr>
      </p:pic>
      <p:pic>
        <p:nvPicPr>
          <p:cNvPr id="9" name="Picture 8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07EA2607-9BA4-49B8-8F93-BB59E3623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Cos’è FluoriSense?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FluoriSense è il sensore di fluoruro che, abbinato ad </a:t>
            </a:r>
            <a:r>
              <a:rPr lang="it-IT" sz="2200"/>
              <a:t>uno degli </a:t>
            </a:r>
            <a:r>
              <a:rPr lang="it-IT" sz="2200" dirty="0"/>
              <a:t>analizzatori, permette la misura in continuo ed in linea del fluoruro nei sistemi di trattamento delle acque.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/>
              <a:t>Cella a deflusso singola</a:t>
            </a:r>
          </a:p>
          <a:p>
            <a:pPr algn="ctr"/>
            <a:r>
              <a:rPr lang="it-IT" i="1"/>
              <a:t>con sensore di fluoruro</a:t>
            </a:r>
          </a:p>
        </p:txBody>
      </p:sp>
      <p:pic>
        <p:nvPicPr>
          <p:cNvPr id="5" name="Picture 4" descr="A picture containing white&#10;&#10;Description automatically generated">
            <a:extLst>
              <a:ext uri="{FF2B5EF4-FFF2-40B4-BE49-F238E27FC236}">
                <a16:creationId xmlns:a16="http://schemas.microsoft.com/office/drawing/2014/main" id="{4AAC2F2D-A053-4AB5-9DD6-6DAB0717F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90" y="1590627"/>
            <a:ext cx="23622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Perchè scegliere FluoriSense?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BFF60104-FF50-4806-A3A4-888E14594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3768088"/>
            <a:ext cx="3543300" cy="27283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419500" y="1219200"/>
            <a:ext cx="6819500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Fino a 2 anni di funzionamento continuo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Stabile ed affidabile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Eccellente controllo di processo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Compensazione della temperatura integrata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Adatto per l'utilizzo con il sistema di autopulizia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Supporto e consulenza disponibili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24C93-1C7F-4BDD-9D1A-6B5540B3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" y="1734942"/>
            <a:ext cx="1543050" cy="3038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11F7B-2F8E-47B9-89C7-13D121695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0"/>
            <a:ext cx="2438400" cy="3466919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C771731F-5EDD-46F3-9E93-A70CC3DFB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21" y="914400"/>
            <a:ext cx="155098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1905000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222" y="3134586"/>
            <a:ext cx="1810231" cy="2771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28F086-6C94-44E5-94EF-3886AA4890BE}"/>
              </a:ext>
            </a:extLst>
          </p:cNvPr>
          <p:cNvSpPr txBox="1"/>
          <p:nvPr/>
        </p:nvSpPr>
        <p:spPr>
          <a:xfrm>
            <a:off x="7260771" y="464338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Sistema di</a:t>
            </a:r>
          </a:p>
          <a:p>
            <a:pPr algn="just"/>
            <a:r>
              <a:rPr lang="it-IT" i="1" dirty="0"/>
              <a:t>autopulizia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023534"/>
            <a:ext cx="443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Celle di flusso: </a:t>
            </a:r>
          </a:p>
          <a:p>
            <a:pPr algn="just"/>
            <a:r>
              <a:rPr lang="it-IT" i="1" dirty="0"/>
              <a:t>chiusa, singola, doppia e tripla</a:t>
            </a:r>
          </a:p>
        </p:txBody>
      </p:sp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D5EFAD-5B54-4A6F-AC78-9EF36EDA70FF}"/>
              </a:ext>
            </a:extLst>
          </p:cNvPr>
          <p:cNvSpPr>
            <a:spLocks noGrp="1"/>
          </p:cNvSpPr>
          <p:nvPr/>
        </p:nvSpPr>
        <p:spPr>
          <a:xfrm>
            <a:off x="495300" y="76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Telegestione con accesso remoto</a:t>
            </a:r>
          </a:p>
        </p:txBody>
      </p:sp>
    </p:spTree>
    <p:extLst>
      <p:ext uri="{BB962C8B-B14F-4D97-AF65-F5344CB8AC3E}">
        <p14:creationId xmlns:p14="http://schemas.microsoft.com/office/powerpoint/2010/main" val="2274308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FluoriSense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81793C2D-E4F2-4C3E-B9A8-646231FE8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</TotalTime>
  <Words>308</Words>
  <Application>Microsoft Office PowerPoint</Application>
  <PresentationFormat>On-screen Show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Cos’è FluoriSense?</vt:lpstr>
      <vt:lpstr>Perchè scegliere FluoriSense?</vt:lpstr>
      <vt:lpstr>Opzioni di installazione</vt:lpstr>
      <vt:lpstr>Analizzatori: Base e Avanzato</vt:lpstr>
      <vt:lpstr>Tipi di Controllo</vt:lpstr>
      <vt:lpstr>Protocolli di Comunicazione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2020-06-10T22:33:03Z</dcterms:modified>
</cp:coreProperties>
</file>