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69" r:id="rId4"/>
    <p:sldId id="301" r:id="rId5"/>
    <p:sldId id="259" r:id="rId6"/>
    <p:sldId id="309" r:id="rId7"/>
    <p:sldId id="305" r:id="rId8"/>
    <p:sldId id="303" r:id="rId9"/>
    <p:sldId id="307" r:id="rId10"/>
    <p:sldId id="261" r:id="rId11"/>
    <p:sldId id="304" r:id="rId12"/>
    <p:sldId id="260" r:id="rId13"/>
    <p:sldId id="262" r:id="rId14"/>
    <p:sldId id="310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e Ostuni" initials="GO" lastIdx="1" clrIdx="0">
    <p:extLst>
      <p:ext uri="{19B8F6BF-5375-455C-9EA6-DF929625EA0E}">
        <p15:presenceInfo xmlns:p15="http://schemas.microsoft.com/office/powerpoint/2012/main" userId="b6a0a9bd2ef821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5C02B-B0CC-4C68-89E9-E70CDD439556}" v="8" dt="2020-06-10T22:30:41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74618" autoAdjust="0"/>
  </p:normalViewPr>
  <p:slideViewPr>
    <p:cSldViewPr>
      <p:cViewPr varScale="1">
        <p:scale>
          <a:sx n="85" d="100"/>
          <a:sy n="85" d="100"/>
        </p:scale>
        <p:origin x="23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3505C02B-B0CC-4C68-89E9-E70CDD439556}"/>
    <pc:docChg chg="custSel addSld delSld modSld">
      <pc:chgData name="Gabriele Ostuni" userId="b6a0a9bd2ef8212d" providerId="LiveId" clId="{3505C02B-B0CC-4C68-89E9-E70CDD439556}" dt="2020-06-10T22:31:26.725" v="68" actId="20577"/>
      <pc:docMkLst>
        <pc:docMk/>
      </pc:docMkLst>
      <pc:sldChg chg="addSp delSp modSp mod modNotesTx">
        <pc:chgData name="Gabriele Ostuni" userId="b6a0a9bd2ef8212d" providerId="LiveId" clId="{3505C02B-B0CC-4C68-89E9-E70CDD439556}" dt="2020-06-04T19:39:05.905" v="40" actId="20577"/>
        <pc:sldMkLst>
          <pc:docMk/>
          <pc:sldMk cId="1058055028" sldId="257"/>
        </pc:sldMkLst>
        <pc:picChg chg="del">
          <ac:chgData name="Gabriele Ostuni" userId="b6a0a9bd2ef8212d" providerId="LiveId" clId="{3505C02B-B0CC-4C68-89E9-E70CDD439556}" dt="2020-06-04T19:24:54.983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3505C02B-B0CC-4C68-89E9-E70CDD439556}" dt="2020-06-04T19:24:55.364" v="1"/>
          <ac:picMkLst>
            <pc:docMk/>
            <pc:sldMk cId="1058055028" sldId="257"/>
            <ac:picMk id="13" creationId="{5BAAF017-0FC6-4B8D-8483-CD12172DEB56}"/>
          </ac:picMkLst>
        </pc:picChg>
      </pc:sldChg>
      <pc:sldChg chg="modSp mod">
        <pc:chgData name="Gabriele Ostuni" userId="b6a0a9bd2ef8212d" providerId="LiveId" clId="{3505C02B-B0CC-4C68-89E9-E70CDD439556}" dt="2020-06-10T22:30:57.007" v="50" actId="20577"/>
        <pc:sldMkLst>
          <pc:docMk/>
          <pc:sldMk cId="1042277148" sldId="258"/>
        </pc:sldMkLst>
        <pc:spChg chg="mod">
          <ac:chgData name="Gabriele Ostuni" userId="b6a0a9bd2ef8212d" providerId="LiveId" clId="{3505C02B-B0CC-4C68-89E9-E70CDD439556}" dt="2020-06-10T22:30:57.007" v="50" actId="20577"/>
          <ac:spMkLst>
            <pc:docMk/>
            <pc:sldMk cId="1042277148" sldId="258"/>
            <ac:spMk id="3" creationId="{15C7BE4B-1345-4AE0-880A-13B2425CCE8A}"/>
          </ac:spMkLst>
        </pc:spChg>
      </pc:sldChg>
      <pc:sldChg chg="addSp delSp modSp del mod">
        <pc:chgData name="Gabriele Ostuni" userId="b6a0a9bd2ef8212d" providerId="LiveId" clId="{3505C02B-B0CC-4C68-89E9-E70CDD439556}" dt="2020-06-10T22:30:48.616" v="44" actId="47"/>
        <pc:sldMkLst>
          <pc:docMk/>
          <pc:sldMk cId="2720699239" sldId="263"/>
        </pc:sldMkLst>
        <pc:spChg chg="del">
          <ac:chgData name="Gabriele Ostuni" userId="b6a0a9bd2ef8212d" providerId="LiveId" clId="{3505C02B-B0CC-4C68-89E9-E70CDD439556}" dt="2020-06-10T22:30:38.217" v="41" actId="478"/>
          <ac:spMkLst>
            <pc:docMk/>
            <pc:sldMk cId="2720699239" sldId="263"/>
            <ac:spMk id="2" creationId="{00000000-0000-0000-0000-000000000000}"/>
          </ac:spMkLst>
        </pc:spChg>
        <pc:spChg chg="add del mod">
          <ac:chgData name="Gabriele Ostuni" userId="b6a0a9bd2ef8212d" providerId="LiveId" clId="{3505C02B-B0CC-4C68-89E9-E70CDD439556}" dt="2020-06-10T22:30:41.170" v="42" actId="478"/>
          <ac:spMkLst>
            <pc:docMk/>
            <pc:sldMk cId="2720699239" sldId="263"/>
            <ac:spMk id="4" creationId="{E1702933-F7EA-49B9-80AA-C0D8E5D3442B}"/>
          </ac:spMkLst>
        </pc:spChg>
      </pc:sldChg>
      <pc:sldChg chg="addSp delSp modSp mod">
        <pc:chgData name="Gabriele Ostuni" userId="b6a0a9bd2ef8212d" providerId="LiveId" clId="{3505C02B-B0CC-4C68-89E9-E70CDD439556}" dt="2020-06-04T19:25:25.583" v="7"/>
        <pc:sldMkLst>
          <pc:docMk/>
          <pc:sldMk cId="1307730828" sldId="298"/>
        </pc:sldMkLst>
        <pc:picChg chg="del">
          <ac:chgData name="Gabriele Ostuni" userId="b6a0a9bd2ef8212d" providerId="LiveId" clId="{3505C02B-B0CC-4C68-89E9-E70CDD439556}" dt="2020-06-04T19:25:05.013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del mod">
          <ac:chgData name="Gabriele Ostuni" userId="b6a0a9bd2ef8212d" providerId="LiveId" clId="{3505C02B-B0CC-4C68-89E9-E70CDD439556}" dt="2020-06-04T19:25:06.483" v="4"/>
          <ac:picMkLst>
            <pc:docMk/>
            <pc:sldMk cId="1307730828" sldId="298"/>
            <ac:picMk id="6" creationId="{76ED5E00-FA97-496F-8C87-F54E3A3E873E}"/>
          </ac:picMkLst>
        </pc:picChg>
        <pc:picChg chg="add del mod">
          <ac:chgData name="Gabriele Ostuni" userId="b6a0a9bd2ef8212d" providerId="LiveId" clId="{3505C02B-B0CC-4C68-89E9-E70CDD439556}" dt="2020-06-04T19:25:13.253" v="6"/>
          <ac:picMkLst>
            <pc:docMk/>
            <pc:sldMk cId="1307730828" sldId="298"/>
            <ac:picMk id="7" creationId="{A54DB612-00D8-426B-984A-300637276A12}"/>
          </ac:picMkLst>
        </pc:picChg>
        <pc:picChg chg="add mod">
          <ac:chgData name="Gabriele Ostuni" userId="b6a0a9bd2ef8212d" providerId="LiveId" clId="{3505C02B-B0CC-4C68-89E9-E70CDD439556}" dt="2020-06-04T19:25:25.583" v="7"/>
          <ac:picMkLst>
            <pc:docMk/>
            <pc:sldMk cId="1307730828" sldId="298"/>
            <ac:picMk id="8" creationId="{6F523451-0CB8-4DE0-9F8F-9458222E4D74}"/>
          </ac:picMkLst>
        </pc:picChg>
      </pc:sldChg>
      <pc:sldChg chg="modSp mod">
        <pc:chgData name="Gabriele Ostuni" userId="b6a0a9bd2ef8212d" providerId="LiveId" clId="{3505C02B-B0CC-4C68-89E9-E70CDD439556}" dt="2020-06-10T22:31:13.553" v="59" actId="20577"/>
        <pc:sldMkLst>
          <pc:docMk/>
          <pc:sldMk cId="2709801992" sldId="305"/>
        </pc:sldMkLst>
        <pc:spChg chg="mod">
          <ac:chgData name="Gabriele Ostuni" userId="b6a0a9bd2ef8212d" providerId="LiveId" clId="{3505C02B-B0CC-4C68-89E9-E70CDD439556}" dt="2020-06-10T22:31:13.553" v="59" actId="20577"/>
          <ac:spMkLst>
            <pc:docMk/>
            <pc:sldMk cId="2709801992" sldId="305"/>
            <ac:spMk id="9" creationId="{A485BB9A-024E-4903-8C2F-350CA725D794}"/>
          </ac:spMkLst>
        </pc:spChg>
      </pc:sldChg>
      <pc:sldChg chg="modSp mod">
        <pc:chgData name="Gabriele Ostuni" userId="b6a0a9bd2ef8212d" providerId="LiveId" clId="{3505C02B-B0CC-4C68-89E9-E70CDD439556}" dt="2020-06-10T22:31:26.725" v="68" actId="20577"/>
        <pc:sldMkLst>
          <pc:docMk/>
          <pc:sldMk cId="1144023616" sldId="307"/>
        </pc:sldMkLst>
        <pc:spChg chg="mod">
          <ac:chgData name="Gabriele Ostuni" userId="b6a0a9bd2ef8212d" providerId="LiveId" clId="{3505C02B-B0CC-4C68-89E9-E70CDD439556}" dt="2020-06-10T22:31:26.725" v="68" actId="20577"/>
          <ac:spMkLst>
            <pc:docMk/>
            <pc:sldMk cId="1144023616" sldId="307"/>
            <ac:spMk id="16" creationId="{B0FF5AF9-0D1F-4270-8EE8-F44CAA639B67}"/>
          </ac:spMkLst>
        </pc:spChg>
      </pc:sldChg>
      <pc:sldChg chg="add">
        <pc:chgData name="Gabriele Ostuni" userId="b6a0a9bd2ef8212d" providerId="LiveId" clId="{3505C02B-B0CC-4C68-89E9-E70CDD439556}" dt="2020-06-10T22:30:41.670" v="43"/>
        <pc:sldMkLst>
          <pc:docMk/>
          <pc:sldMk cId="2274308089" sldId="310"/>
        </pc:sldMkLst>
      </pc:sldChg>
    </pc:docChg>
  </pc:docChgLst>
  <pc:docChgLst>
    <pc:chgData name="Gabriele Ostuni" userId="b6a0a9bd2ef8212d" providerId="LiveId" clId="{7434FF95-9E96-4432-A9AF-0B558318405D}"/>
    <pc:docChg chg="undo custSel addSld delSld modSld sldOrd">
      <pc:chgData name="Gabriele Ostuni" userId="b6a0a9bd2ef8212d" providerId="LiveId" clId="{7434FF95-9E96-4432-A9AF-0B558318405D}" dt="2020-04-14T19:35:21.961" v="1126" actId="790"/>
      <pc:docMkLst>
        <pc:docMk/>
      </pc:docMkLst>
      <pc:sldChg chg="addSp delSp modSp modAnim modNotesTx">
        <pc:chgData name="Gabriele Ostuni" userId="b6a0a9bd2ef8212d" providerId="LiveId" clId="{7434FF95-9E96-4432-A9AF-0B558318405D}" dt="2020-04-14T19:32:28.609" v="1119" actId="114"/>
        <pc:sldMkLst>
          <pc:docMk/>
          <pc:sldMk cId="1058055028" sldId="257"/>
        </pc:sldMkLst>
        <pc:spChg chg="mod">
          <ac:chgData name="Gabriele Ostuni" userId="b6a0a9bd2ef8212d" providerId="LiveId" clId="{7434FF95-9E96-4432-A9AF-0B558318405D}" dt="2020-04-14T19:32:28.609" v="1119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7434FF95-9E96-4432-A9AF-0B558318405D}" dt="2020-04-08T16:30:01.120" v="5" actId="20577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7434FF95-9E96-4432-A9AF-0B558318405D}" dt="2020-04-08T16:30:52.993" v="10" actId="1076"/>
          <ac:picMkLst>
            <pc:docMk/>
            <pc:sldMk cId="1058055028" sldId="257"/>
            <ac:picMk id="8" creationId="{457C7471-D1A1-4A76-A5EA-6D8DEA56355C}"/>
          </ac:picMkLst>
        </pc:picChg>
        <pc:picChg chg="del">
          <ac:chgData name="Gabriele Ostuni" userId="b6a0a9bd2ef8212d" providerId="LiveId" clId="{7434FF95-9E96-4432-A9AF-0B558318405D}" dt="2020-04-08T16:30:43.055" v="6" actId="478"/>
          <ac:picMkLst>
            <pc:docMk/>
            <pc:sldMk cId="1058055028" sldId="257"/>
            <ac:picMk id="9" creationId="{7AE08902-8F00-4188-97CE-0B7C214C0BD9}"/>
          </ac:picMkLst>
        </pc:picChg>
        <pc:picChg chg="add mod">
          <ac:chgData name="Gabriele Ostuni" userId="b6a0a9bd2ef8212d" providerId="LiveId" clId="{7434FF95-9E96-4432-A9AF-0B558318405D}" dt="2020-04-08T16:30:50.180" v="9" actId="1076"/>
          <ac:picMkLst>
            <pc:docMk/>
            <pc:sldMk cId="1058055028" sldId="257"/>
            <ac:picMk id="11" creationId="{C2B4571F-C4CA-4F08-AB18-C68E383293D8}"/>
          </ac:picMkLst>
        </pc:picChg>
        <pc:picChg chg="add mod">
          <ac:chgData name="Gabriele Ostuni" userId="b6a0a9bd2ef8212d" providerId="LiveId" clId="{7434FF95-9E96-4432-A9AF-0B558318405D}" dt="2020-04-08T16:31:00.399" v="12" actId="1076"/>
          <ac:picMkLst>
            <pc:docMk/>
            <pc:sldMk cId="1058055028" sldId="257"/>
            <ac:picMk id="12" creationId="{C900CE43-7B24-4693-8461-E464A2EB4158}"/>
          </ac:picMkLst>
        </pc:picChg>
        <pc:picChg chg="add del mod">
          <ac:chgData name="Gabriele Ostuni" userId="b6a0a9bd2ef8212d" providerId="LiveId" clId="{7434FF95-9E96-4432-A9AF-0B558318405D}" dt="2020-04-08T16:31:03.539" v="13" actId="478"/>
          <ac:picMkLst>
            <pc:docMk/>
            <pc:sldMk cId="1058055028" sldId="257"/>
            <ac:picMk id="13" creationId="{499BF798-DB36-4834-A52D-DED6A24F3303}"/>
          </ac:picMkLst>
        </pc:picChg>
        <pc:picChg chg="add mod">
          <ac:chgData name="Gabriele Ostuni" userId="b6a0a9bd2ef8212d" providerId="LiveId" clId="{7434FF95-9E96-4432-A9AF-0B558318405D}" dt="2020-04-08T16:30:55.243" v="11" actId="1076"/>
          <ac:picMkLst>
            <pc:docMk/>
            <pc:sldMk cId="1058055028" sldId="257"/>
            <ac:picMk id="14" creationId="{F238A1CF-B25B-4FBA-942D-F3258CFAF5DA}"/>
          </ac:picMkLst>
        </pc:picChg>
      </pc:sldChg>
      <pc:sldChg chg="addSp delSp modSp modAnim">
        <pc:chgData name="Gabriele Ostuni" userId="b6a0a9bd2ef8212d" providerId="LiveId" clId="{7434FF95-9E96-4432-A9AF-0B558318405D}" dt="2020-04-08T16:35:58.870" v="139" actId="14100"/>
        <pc:sldMkLst>
          <pc:docMk/>
          <pc:sldMk cId="1042277148" sldId="258"/>
        </pc:sldMkLst>
        <pc:spChg chg="mod">
          <ac:chgData name="Gabriele Ostuni" userId="b6a0a9bd2ef8212d" providerId="LiveId" clId="{7434FF95-9E96-4432-A9AF-0B558318405D}" dt="2020-04-08T16:35:58.870" v="139" actId="1410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7434FF95-9E96-4432-A9AF-0B558318405D}" dt="2020-04-08T16:34:00.382" v="17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7434FF95-9E96-4432-A9AF-0B558318405D}" dt="2020-04-08T16:35:24.277" v="98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8" creationId="{CDFA78B3-FE05-4FF1-B13D-7A44F7B25B74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9" creationId="{68E5E444-512F-4404-8E92-325B58520915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0" creationId="{0D23688C-DAB6-49DF-8F4E-E692EB025D32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1" creationId="{ED25B743-C64F-426C-9CD1-CC5BFEF42CD5}"/>
          </ac:picMkLst>
        </pc:picChg>
        <pc:picChg chg="del">
          <ac:chgData name="Gabriele Ostuni" userId="b6a0a9bd2ef8212d" providerId="LiveId" clId="{7434FF95-9E96-4432-A9AF-0B558318405D}" dt="2020-04-08T16:34:04.148" v="18" actId="478"/>
          <ac:picMkLst>
            <pc:docMk/>
            <pc:sldMk cId="1042277148" sldId="258"/>
            <ac:picMk id="12" creationId="{9E974833-B7EE-4467-855F-EABA031E0273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5" creationId="{E5888250-7C32-4395-9B22-4EEF6C9FB752}"/>
          </ac:picMkLst>
        </pc:picChg>
      </pc:sldChg>
      <pc:sldChg chg="delSp modSp">
        <pc:chgData name="Gabriele Ostuni" userId="b6a0a9bd2ef8212d" providerId="LiveId" clId="{7434FF95-9E96-4432-A9AF-0B558318405D}" dt="2020-04-14T19:32:58.780" v="1122" actId="790"/>
        <pc:sldMkLst>
          <pc:docMk/>
          <pc:sldMk cId="231967230" sldId="259"/>
        </pc:sldMkLst>
        <pc:spChg chg="mod">
          <ac:chgData name="Gabriele Ostuni" userId="b6a0a9bd2ef8212d" providerId="LiveId" clId="{7434FF95-9E96-4432-A9AF-0B558318405D}" dt="2020-04-14T19:32:58.780" v="1122" actId="790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7434FF95-9E96-4432-A9AF-0B558318405D}" dt="2020-04-14T19:32:58.780" v="1122" actId="790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7434FF95-9E96-4432-A9AF-0B558318405D}" dt="2020-04-08T16:46:55.694" v="675" actId="478"/>
          <ac:spMkLst>
            <pc:docMk/>
            <pc:sldMk cId="231967230" sldId="259"/>
            <ac:spMk id="9" creationId="{8C2A9025-CDBC-4D10-BB04-35E937C00391}"/>
          </ac:spMkLst>
        </pc:spChg>
        <pc:picChg chg="del">
          <ac:chgData name="Gabriele Ostuni" userId="b6a0a9bd2ef8212d" providerId="LiveId" clId="{7434FF95-9E96-4432-A9AF-0B558318405D}" dt="2020-04-08T16:45:53.345" v="555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modSp addCm delCm">
        <pc:chgData name="Gabriele Ostuni" userId="b6a0a9bd2ef8212d" providerId="LiveId" clId="{7434FF95-9E96-4432-A9AF-0B558318405D}" dt="2020-04-14T19:35:06.383" v="1125" actId="313"/>
        <pc:sldMkLst>
          <pc:docMk/>
          <pc:sldMk cId="1490592224" sldId="260"/>
        </pc:sldMkLst>
        <pc:spChg chg="mod">
          <ac:chgData name="Gabriele Ostuni" userId="b6a0a9bd2ef8212d" providerId="LiveId" clId="{7434FF95-9E96-4432-A9AF-0B558318405D}" dt="2020-04-14T19:35:06.383" v="1125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delSp modSp delAnim modAnim">
        <pc:chgData name="Gabriele Ostuni" userId="b6a0a9bd2ef8212d" providerId="LiveId" clId="{7434FF95-9E96-4432-A9AF-0B558318405D}" dt="2020-04-08T16:59:34.471" v="1084" actId="20577"/>
        <pc:sldMkLst>
          <pc:docMk/>
          <pc:sldMk cId="1629226035" sldId="261"/>
        </pc:sldMkLst>
        <pc:spChg chg="mod">
          <ac:chgData name="Gabriele Ostuni" userId="b6a0a9bd2ef8212d" providerId="LiveId" clId="{7434FF95-9E96-4432-A9AF-0B558318405D}" dt="2020-04-08T16:59:34.471" v="1084" actId="20577"/>
          <ac:spMkLst>
            <pc:docMk/>
            <pc:sldMk cId="1629226035" sldId="261"/>
            <ac:spMk id="17" creationId="{B0F7AC14-4801-4A81-96B0-D1C3AE3680F8}"/>
          </ac:spMkLst>
        </pc:spChg>
        <pc:picChg chg="mod">
          <ac:chgData name="Gabriele Ostuni" userId="b6a0a9bd2ef8212d" providerId="LiveId" clId="{7434FF95-9E96-4432-A9AF-0B558318405D}" dt="2020-04-08T16:59:11.261" v="1058" actId="1076"/>
          <ac:picMkLst>
            <pc:docMk/>
            <pc:sldMk cId="1629226035" sldId="261"/>
            <ac:picMk id="7" creationId="{B10A4747-76B6-4841-8D3E-3470A69AA723}"/>
          </ac:picMkLst>
        </pc:picChg>
        <pc:picChg chg="del">
          <ac:chgData name="Gabriele Ostuni" userId="b6a0a9bd2ef8212d" providerId="LiveId" clId="{7434FF95-9E96-4432-A9AF-0B558318405D}" dt="2020-04-08T16:58:56.521" v="1053" actId="478"/>
          <ac:picMkLst>
            <pc:docMk/>
            <pc:sldMk cId="1629226035" sldId="261"/>
            <ac:picMk id="8" creationId="{FF3C7A9E-3262-4A2B-B891-E5BFC2DACC82}"/>
          </ac:picMkLst>
        </pc:picChg>
        <pc:picChg chg="add mod">
          <ac:chgData name="Gabriele Ostuni" userId="b6a0a9bd2ef8212d" providerId="LiveId" clId="{7434FF95-9E96-4432-A9AF-0B558318405D}" dt="2020-04-08T16:59:04.061" v="1056" actId="14100"/>
          <ac:picMkLst>
            <pc:docMk/>
            <pc:sldMk cId="1629226035" sldId="261"/>
            <ac:picMk id="10" creationId="{B74D49D6-5A26-4EED-A1B5-AD83E128EE9A}"/>
          </ac:picMkLst>
        </pc:picChg>
        <pc:picChg chg="mod">
          <ac:chgData name="Gabriele Ostuni" userId="b6a0a9bd2ef8212d" providerId="LiveId" clId="{7434FF95-9E96-4432-A9AF-0B558318405D}" dt="2020-04-08T16:59:26.671" v="1064" actId="1076"/>
          <ac:picMkLst>
            <pc:docMk/>
            <pc:sldMk cId="1629226035" sldId="261"/>
            <ac:picMk id="15" creationId="{0BD8FB45-FB26-4CDE-8D6F-E87EACC53516}"/>
          </ac:picMkLst>
        </pc:picChg>
      </pc:sldChg>
      <pc:sldChg chg="modSp">
        <pc:chgData name="Gabriele Ostuni" userId="b6a0a9bd2ef8212d" providerId="LiveId" clId="{7434FF95-9E96-4432-A9AF-0B558318405D}" dt="2020-04-14T19:32:47.480" v="1120" actId="790"/>
        <pc:sldMkLst>
          <pc:docMk/>
          <pc:sldMk cId="927890169" sldId="269"/>
        </pc:sldMkLst>
        <pc:spChg chg="mod">
          <ac:chgData name="Gabriele Ostuni" userId="b6a0a9bd2ef8212d" providerId="LiveId" clId="{7434FF95-9E96-4432-A9AF-0B558318405D}" dt="2020-04-14T19:32:47.480" v="1120" actId="790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7434FF95-9E96-4432-A9AF-0B558318405D}" dt="2020-04-14T19:32:47.480" v="1120" actId="790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7434FF95-9E96-4432-A9AF-0B558318405D}" dt="2020-04-14T19:35:21.961" v="1126" actId="790"/>
        <pc:sldMkLst>
          <pc:docMk/>
          <pc:sldMk cId="1307730828" sldId="298"/>
        </pc:sldMkLst>
        <pc:spChg chg="mod">
          <ac:chgData name="Gabriele Ostuni" userId="b6a0a9bd2ef8212d" providerId="LiveId" clId="{7434FF95-9E96-4432-A9AF-0B558318405D}" dt="2020-04-14T19:35:21.961" v="1126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7434FF95-9E96-4432-A9AF-0B558318405D}" dt="2020-04-14T19:35:21.961" v="1126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7434FF95-9E96-4432-A9AF-0B558318405D}" dt="2020-04-14T19:35:21.961" v="1126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Sp">
        <pc:chgData name="Gabriele Ostuni" userId="b6a0a9bd2ef8212d" providerId="LiveId" clId="{7434FF95-9E96-4432-A9AF-0B558318405D}" dt="2020-04-14T19:32:52.718" v="1121" actId="790"/>
        <pc:sldMkLst>
          <pc:docMk/>
          <pc:sldMk cId="4061742601" sldId="301"/>
        </pc:sldMkLst>
        <pc:spChg chg="mod">
          <ac:chgData name="Gabriele Ostuni" userId="b6a0a9bd2ef8212d" providerId="LiveId" clId="{7434FF95-9E96-4432-A9AF-0B558318405D}" dt="2020-04-14T19:32:52.718" v="1121" actId="79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7434FF95-9E96-4432-A9AF-0B558318405D}" dt="2020-04-14T19:32:52.718" v="1121" actId="790"/>
          <ac:spMkLst>
            <pc:docMk/>
            <pc:sldMk cId="4061742601" sldId="301"/>
            <ac:spMk id="7" creationId="{00000000-0000-0000-0000-000000000000}"/>
          </ac:spMkLst>
        </pc:spChg>
      </pc:sldChg>
      <pc:sldChg chg="del">
        <pc:chgData name="Gabriele Ostuni" userId="b6a0a9bd2ef8212d" providerId="LiveId" clId="{7434FF95-9E96-4432-A9AF-0B558318405D}" dt="2020-04-08T16:47:21.439" v="677" actId="47"/>
        <pc:sldMkLst>
          <pc:docMk/>
          <pc:sldMk cId="2002355705" sldId="302"/>
        </pc:sldMkLst>
      </pc:sldChg>
      <pc:sldChg chg="addSp delSp modSp modAnim">
        <pc:chgData name="Gabriele Ostuni" userId="b6a0a9bd2ef8212d" providerId="LiveId" clId="{7434FF95-9E96-4432-A9AF-0B558318405D}" dt="2020-04-08T16:53:42.590" v="880" actId="1076"/>
        <pc:sldMkLst>
          <pc:docMk/>
          <pc:sldMk cId="395388695" sldId="303"/>
        </pc:sldMkLst>
        <pc:spChg chg="mod">
          <ac:chgData name="Gabriele Ostuni" userId="b6a0a9bd2ef8212d" providerId="LiveId" clId="{7434FF95-9E96-4432-A9AF-0B558318405D}" dt="2020-04-08T16:50:21.672" v="721" actId="20577"/>
          <ac:spMkLst>
            <pc:docMk/>
            <pc:sldMk cId="395388695" sldId="303"/>
            <ac:spMk id="2" creationId="{00000000-0000-0000-0000-000000000000}"/>
          </ac:spMkLst>
        </pc:spChg>
        <pc:spChg chg="del">
          <ac:chgData name="Gabriele Ostuni" userId="b6a0a9bd2ef8212d" providerId="LiveId" clId="{7434FF95-9E96-4432-A9AF-0B558318405D}" dt="2020-04-08T16:50:29.272" v="727" actId="478"/>
          <ac:spMkLst>
            <pc:docMk/>
            <pc:sldMk cId="395388695" sldId="303"/>
            <ac:spMk id="8" creationId="{9028F086-6C94-44E5-94EF-3886AA4890BE}"/>
          </ac:spMkLst>
        </pc:spChg>
        <pc:spChg chg="del">
          <ac:chgData name="Gabriele Ostuni" userId="b6a0a9bd2ef8212d" providerId="LiveId" clId="{7434FF95-9E96-4432-A9AF-0B558318405D}" dt="2020-04-08T16:50:30.682" v="728" actId="478"/>
          <ac:spMkLst>
            <pc:docMk/>
            <pc:sldMk cId="395388695" sldId="303"/>
            <ac:spMk id="9" creationId="{A485BB9A-024E-4903-8C2F-350CA725D794}"/>
          </ac:spMkLst>
        </pc:spChg>
        <pc:spChg chg="add mod">
          <ac:chgData name="Gabriele Ostuni" userId="b6a0a9bd2ef8212d" providerId="LiveId" clId="{7434FF95-9E96-4432-A9AF-0B558318405D}" dt="2020-04-08T16:53:42.590" v="880" actId="1076"/>
          <ac:spMkLst>
            <pc:docMk/>
            <pc:sldMk cId="395388695" sldId="303"/>
            <ac:spMk id="16" creationId="{B0FF5AF9-0D1F-4270-8EE8-F44CAA639B67}"/>
          </ac:spMkLst>
        </pc:spChg>
        <pc:picChg chg="del">
          <ac:chgData name="Gabriele Ostuni" userId="b6a0a9bd2ef8212d" providerId="LiveId" clId="{7434FF95-9E96-4432-A9AF-0B558318405D}" dt="2020-04-08T16:48:13.034" v="690" actId="478"/>
          <ac:picMkLst>
            <pc:docMk/>
            <pc:sldMk cId="395388695" sldId="303"/>
            <ac:picMk id="5" creationId="{5F524C93-1C7F-4BDD-9D1A-6B5540B30AD8}"/>
          </ac:picMkLst>
        </pc:picChg>
        <pc:picChg chg="add del mod">
          <ac:chgData name="Gabriele Ostuni" userId="b6a0a9bd2ef8212d" providerId="LiveId" clId="{7434FF95-9E96-4432-A9AF-0B558318405D}" dt="2020-04-08T16:50:24.872" v="722" actId="478"/>
          <ac:picMkLst>
            <pc:docMk/>
            <pc:sldMk cId="395388695" sldId="303"/>
            <ac:picMk id="10" creationId="{7330AAF6-7138-4892-913F-5DB45EF6667F}"/>
          </ac:picMkLst>
        </pc:picChg>
        <pc:picChg chg="del">
          <ac:chgData name="Gabriele Ostuni" userId="b6a0a9bd2ef8212d" providerId="LiveId" clId="{7434FF95-9E96-4432-A9AF-0B558318405D}" dt="2020-04-08T16:50:26.142" v="725" actId="478"/>
          <ac:picMkLst>
            <pc:docMk/>
            <pc:sldMk cId="395388695" sldId="303"/>
            <ac:picMk id="11" creationId="{FFC11F7B-2F8E-47B9-89C7-13D121695D74}"/>
          </ac:picMkLst>
        </pc:picChg>
        <pc:picChg chg="add del">
          <ac:chgData name="Gabriele Ostuni" userId="b6a0a9bd2ef8212d" providerId="LiveId" clId="{7434FF95-9E96-4432-A9AF-0B558318405D}" dt="2020-04-08T16:47:52.349" v="685" actId="478"/>
          <ac:picMkLst>
            <pc:docMk/>
            <pc:sldMk cId="395388695" sldId="303"/>
            <ac:picMk id="12" creationId="{C771731F-5EDD-46F3-9E93-A70CC3DFBA43}"/>
          </ac:picMkLst>
        </pc:picChg>
        <pc:picChg chg="add del mod">
          <ac:chgData name="Gabriele Ostuni" userId="b6a0a9bd2ef8212d" providerId="LiveId" clId="{7434FF95-9E96-4432-A9AF-0B558318405D}" dt="2020-04-08T16:50:27.062" v="726" actId="478"/>
          <ac:picMkLst>
            <pc:docMk/>
            <pc:sldMk cId="395388695" sldId="303"/>
            <ac:picMk id="13" creationId="{84B8A646-AD1F-47E4-B847-24A7D1468FEA}"/>
          </ac:picMkLst>
        </pc:picChg>
        <pc:picChg chg="add del">
          <ac:chgData name="Gabriele Ostuni" userId="b6a0a9bd2ef8212d" providerId="LiveId" clId="{7434FF95-9E96-4432-A9AF-0B558318405D}" dt="2020-04-08T16:50:25.342" v="723" actId="478"/>
          <ac:picMkLst>
            <pc:docMk/>
            <pc:sldMk cId="395388695" sldId="303"/>
            <ac:picMk id="14" creationId="{9A7C19A3-9AEE-44F9-A93D-0F703E9AD0C6}"/>
          </ac:picMkLst>
        </pc:picChg>
        <pc:picChg chg="add del">
          <ac:chgData name="Gabriele Ostuni" userId="b6a0a9bd2ef8212d" providerId="LiveId" clId="{7434FF95-9E96-4432-A9AF-0B558318405D}" dt="2020-04-08T16:50:25.782" v="724" actId="478"/>
          <ac:picMkLst>
            <pc:docMk/>
            <pc:sldMk cId="395388695" sldId="303"/>
            <ac:picMk id="15" creationId="{75BCE306-1111-45BB-9012-175E0F5A5AB3}"/>
          </ac:picMkLst>
        </pc:picChg>
        <pc:picChg chg="add mod">
          <ac:chgData name="Gabriele Ostuni" userId="b6a0a9bd2ef8212d" providerId="LiveId" clId="{7434FF95-9E96-4432-A9AF-0B558318405D}" dt="2020-04-08T16:51:01.822" v="740" actId="1076"/>
          <ac:picMkLst>
            <pc:docMk/>
            <pc:sldMk cId="395388695" sldId="303"/>
            <ac:picMk id="17" creationId="{F7C8B81B-6F6C-472B-8448-398B6C762042}"/>
          </ac:picMkLst>
        </pc:picChg>
        <pc:picChg chg="add mod">
          <ac:chgData name="Gabriele Ostuni" userId="b6a0a9bd2ef8212d" providerId="LiveId" clId="{7434FF95-9E96-4432-A9AF-0B558318405D}" dt="2020-04-08T16:50:58.641" v="739" actId="1076"/>
          <ac:picMkLst>
            <pc:docMk/>
            <pc:sldMk cId="395388695" sldId="303"/>
            <ac:picMk id="18" creationId="{87B09D40-61D5-42C5-AA6D-67E280401B77}"/>
          </ac:picMkLst>
        </pc:picChg>
        <pc:picChg chg="add mod">
          <ac:chgData name="Gabriele Ostuni" userId="b6a0a9bd2ef8212d" providerId="LiveId" clId="{7434FF95-9E96-4432-A9AF-0B558318405D}" dt="2020-04-08T16:51:04.851" v="741" actId="1076"/>
          <ac:picMkLst>
            <pc:docMk/>
            <pc:sldMk cId="395388695" sldId="303"/>
            <ac:picMk id="19" creationId="{00CAC151-F3D6-4619-9E0A-2DFE55F83494}"/>
          </ac:picMkLst>
        </pc:picChg>
      </pc:sldChg>
      <pc:sldChg chg="del">
        <pc:chgData name="Gabriele Ostuni" userId="b6a0a9bd2ef8212d" providerId="LiveId" clId="{7434FF95-9E96-4432-A9AF-0B558318405D}" dt="2020-04-08T16:47:22.219" v="678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7434FF95-9E96-4432-A9AF-0B558318405D}" dt="2020-04-08T16:50:10.967" v="716"/>
        <pc:sldMkLst>
          <pc:docMk/>
          <pc:sldMk cId="2709801992" sldId="305"/>
        </pc:sldMkLst>
        <pc:spChg chg="del">
          <ac:chgData name="Gabriele Ostuni" userId="b6a0a9bd2ef8212d" providerId="LiveId" clId="{7434FF95-9E96-4432-A9AF-0B558318405D}" dt="2020-04-08T16:49:28.282" v="703" actId="478"/>
          <ac:spMkLst>
            <pc:docMk/>
            <pc:sldMk cId="2709801992" sldId="305"/>
            <ac:spMk id="8" creationId="{9028F086-6C94-44E5-94EF-3886AA4890BE}"/>
          </ac:spMkLst>
        </pc:spChg>
        <pc:spChg chg="mod">
          <ac:chgData name="Gabriele Ostuni" userId="b6a0a9bd2ef8212d" providerId="LiveId" clId="{7434FF95-9E96-4432-A9AF-0B558318405D}" dt="2020-04-08T16:50:04.002" v="714" actId="14100"/>
          <ac:spMkLst>
            <pc:docMk/>
            <pc:sldMk cId="2709801992" sldId="305"/>
            <ac:spMk id="9" creationId="{A485BB9A-024E-4903-8C2F-350CA725D794}"/>
          </ac:spMkLst>
        </pc:spChg>
        <pc:picChg chg="mod">
          <ac:chgData name="Gabriele Ostuni" userId="b6a0a9bd2ef8212d" providerId="LiveId" clId="{7434FF95-9E96-4432-A9AF-0B558318405D}" dt="2020-04-08T16:49:34.012" v="706" actId="1076"/>
          <ac:picMkLst>
            <pc:docMk/>
            <pc:sldMk cId="2709801992" sldId="305"/>
            <ac:picMk id="10" creationId="{7330AAF6-7138-4892-913F-5DB45EF6667F}"/>
          </ac:picMkLst>
        </pc:picChg>
        <pc:picChg chg="del">
          <ac:chgData name="Gabriele Ostuni" userId="b6a0a9bd2ef8212d" providerId="LiveId" clId="{7434FF95-9E96-4432-A9AF-0B558318405D}" dt="2020-04-08T16:49:26.872" v="702" actId="478"/>
          <ac:picMkLst>
            <pc:docMk/>
            <pc:sldMk cId="2709801992" sldId="305"/>
            <ac:picMk id="11" creationId="{FFC11F7B-2F8E-47B9-89C7-13D121695D74}"/>
          </ac:picMkLst>
        </pc:picChg>
        <pc:picChg chg="mod">
          <ac:chgData name="Gabriele Ostuni" userId="b6a0a9bd2ef8212d" providerId="LiveId" clId="{7434FF95-9E96-4432-A9AF-0B558318405D}" dt="2020-04-08T16:49:37.097" v="708" actId="14100"/>
          <ac:picMkLst>
            <pc:docMk/>
            <pc:sldMk cId="2709801992" sldId="305"/>
            <ac:picMk id="13" creationId="{84B8A646-AD1F-47E4-B847-24A7D1468FEA}"/>
          </ac:picMkLst>
        </pc:picChg>
        <pc:picChg chg="mod">
          <ac:chgData name="Gabriele Ostuni" userId="b6a0a9bd2ef8212d" providerId="LiveId" clId="{7434FF95-9E96-4432-A9AF-0B558318405D}" dt="2020-04-08T16:49:32.732" v="705" actId="1076"/>
          <ac:picMkLst>
            <pc:docMk/>
            <pc:sldMk cId="2709801992" sldId="305"/>
            <ac:picMk id="14" creationId="{9A7C19A3-9AEE-44F9-A93D-0F703E9AD0C6}"/>
          </ac:picMkLst>
        </pc:picChg>
        <pc:picChg chg="mod">
          <ac:chgData name="Gabriele Ostuni" userId="b6a0a9bd2ef8212d" providerId="LiveId" clId="{7434FF95-9E96-4432-A9AF-0B558318405D}" dt="2020-04-08T16:49:40.792" v="709" actId="1076"/>
          <ac:picMkLst>
            <pc:docMk/>
            <pc:sldMk cId="2709801992" sldId="305"/>
            <ac:picMk id="15" creationId="{75BCE306-1111-45BB-9012-175E0F5A5AB3}"/>
          </ac:picMkLst>
        </pc:picChg>
      </pc:sldChg>
      <pc:sldChg chg="add del">
        <pc:chgData name="Gabriele Ostuni" userId="b6a0a9bd2ef8212d" providerId="LiveId" clId="{7434FF95-9E96-4432-A9AF-0B558318405D}" dt="2020-04-08T16:56:23.807" v="916" actId="47"/>
        <pc:sldMkLst>
          <pc:docMk/>
          <pc:sldMk cId="3495080409" sldId="306"/>
        </pc:sldMkLst>
      </pc:sldChg>
      <pc:sldChg chg="addSp delSp modSp add modAnim">
        <pc:chgData name="Gabriele Ostuni" userId="b6a0a9bd2ef8212d" providerId="LiveId" clId="{7434FF95-9E96-4432-A9AF-0B558318405D}" dt="2020-04-08T16:57:28.882" v="1048" actId="20577"/>
        <pc:sldMkLst>
          <pc:docMk/>
          <pc:sldMk cId="1144023616" sldId="307"/>
        </pc:sldMkLst>
        <pc:spChg chg="mod">
          <ac:chgData name="Gabriele Ostuni" userId="b6a0a9bd2ef8212d" providerId="LiveId" clId="{7434FF95-9E96-4432-A9AF-0B558318405D}" dt="2020-04-08T16:54:12.160" v="896" actId="27636"/>
          <ac:spMkLst>
            <pc:docMk/>
            <pc:sldMk cId="1144023616" sldId="307"/>
            <ac:spMk id="2" creationId="{00000000-0000-0000-0000-000000000000}"/>
          </ac:spMkLst>
        </pc:spChg>
        <pc:spChg chg="mod">
          <ac:chgData name="Gabriele Ostuni" userId="b6a0a9bd2ef8212d" providerId="LiveId" clId="{7434FF95-9E96-4432-A9AF-0B558318405D}" dt="2020-04-08T16:57:28.882" v="1048" actId="20577"/>
          <ac:spMkLst>
            <pc:docMk/>
            <pc:sldMk cId="1144023616" sldId="307"/>
            <ac:spMk id="16" creationId="{B0FF5AF9-0D1F-4270-8EE8-F44CAA639B67}"/>
          </ac:spMkLst>
        </pc:spChg>
        <pc:picChg chg="add mod">
          <ac:chgData name="Gabriele Ostuni" userId="b6a0a9bd2ef8212d" providerId="LiveId" clId="{7434FF95-9E96-4432-A9AF-0B558318405D}" dt="2020-04-08T16:56:04.093" v="915" actId="1076"/>
          <ac:picMkLst>
            <pc:docMk/>
            <pc:sldMk cId="1144023616" sldId="307"/>
            <ac:picMk id="7" creationId="{9149DDF3-6A4E-4F73-90FE-9742215E246B}"/>
          </ac:picMkLst>
        </pc:picChg>
        <pc:picChg chg="add mod">
          <ac:chgData name="Gabriele Ostuni" userId="b6a0a9bd2ef8212d" providerId="LiveId" clId="{7434FF95-9E96-4432-A9AF-0B558318405D}" dt="2020-04-08T16:56:02.412" v="914" actId="1076"/>
          <ac:picMkLst>
            <pc:docMk/>
            <pc:sldMk cId="1144023616" sldId="307"/>
            <ac:picMk id="8" creationId="{597243E0-BA47-4F06-948A-458088DB361C}"/>
          </ac:picMkLst>
        </pc:picChg>
        <pc:picChg chg="add mod">
          <ac:chgData name="Gabriele Ostuni" userId="b6a0a9bd2ef8212d" providerId="LiveId" clId="{7434FF95-9E96-4432-A9AF-0B558318405D}" dt="2020-04-08T16:55:58.036" v="911" actId="1076"/>
          <ac:picMkLst>
            <pc:docMk/>
            <pc:sldMk cId="1144023616" sldId="307"/>
            <ac:picMk id="9" creationId="{DBDD8AE0-6626-444E-B591-ECB353DD8CDA}"/>
          </ac:picMkLst>
        </pc:picChg>
        <pc:picChg chg="del">
          <ac:chgData name="Gabriele Ostuni" userId="b6a0a9bd2ef8212d" providerId="LiveId" clId="{7434FF95-9E96-4432-A9AF-0B558318405D}" dt="2020-04-08T16:55:24.771" v="898" actId="478"/>
          <ac:picMkLst>
            <pc:docMk/>
            <pc:sldMk cId="1144023616" sldId="307"/>
            <ac:picMk id="17" creationId="{F7C8B81B-6F6C-472B-8448-398B6C762042}"/>
          </ac:picMkLst>
        </pc:picChg>
        <pc:picChg chg="del">
          <ac:chgData name="Gabriele Ostuni" userId="b6a0a9bd2ef8212d" providerId="LiveId" clId="{7434FF95-9E96-4432-A9AF-0B558318405D}" dt="2020-04-08T16:55:24.163" v="897" actId="478"/>
          <ac:picMkLst>
            <pc:docMk/>
            <pc:sldMk cId="1144023616" sldId="307"/>
            <ac:picMk id="18" creationId="{87B09D40-61D5-42C5-AA6D-67E280401B77}"/>
          </ac:picMkLst>
        </pc:picChg>
        <pc:picChg chg="del">
          <ac:chgData name="Gabriele Ostuni" userId="b6a0a9bd2ef8212d" providerId="LiveId" clId="{7434FF95-9E96-4432-A9AF-0B558318405D}" dt="2020-04-08T16:55:25.378" v="899" actId="478"/>
          <ac:picMkLst>
            <pc:docMk/>
            <pc:sldMk cId="1144023616" sldId="307"/>
            <ac:picMk id="19" creationId="{00CAC151-F3D6-4619-9E0A-2DFE55F83494}"/>
          </ac:picMkLst>
        </pc:picChg>
      </pc:sldChg>
      <pc:sldChg chg="addSp delSp add del">
        <pc:chgData name="Gabriele Ostuni" userId="b6a0a9bd2ef8212d" providerId="LiveId" clId="{7434FF95-9E96-4432-A9AF-0B558318405D}" dt="2020-04-08T17:00:13.250" v="1092" actId="47"/>
        <pc:sldMkLst>
          <pc:docMk/>
          <pc:sldMk cId="2597870097" sldId="308"/>
        </pc:sldMkLst>
        <pc:picChg chg="add del">
          <ac:chgData name="Gabriele Ostuni" userId="b6a0a9bd2ef8212d" providerId="LiveId" clId="{7434FF95-9E96-4432-A9AF-0B558318405D}" dt="2020-04-08T17:00:10.601" v="1090" actId="21"/>
          <ac:picMkLst>
            <pc:docMk/>
            <pc:sldMk cId="2597870097" sldId="308"/>
            <ac:picMk id="2" creationId="{62B1F103-506B-4F47-813A-CF6896E639DD}"/>
          </ac:picMkLst>
        </pc:picChg>
      </pc:sldChg>
      <pc:sldChg chg="addSp delSp modSp add ord delAnim modAnim">
        <pc:chgData name="Gabriele Ostuni" userId="b6a0a9bd2ef8212d" providerId="LiveId" clId="{7434FF95-9E96-4432-A9AF-0B558318405D}" dt="2020-04-08T17:00:36.434" v="1115"/>
        <pc:sldMkLst>
          <pc:docMk/>
          <pc:sldMk cId="3624238179" sldId="309"/>
        </pc:sldMkLst>
        <pc:spChg chg="mod">
          <ac:chgData name="Gabriele Ostuni" userId="b6a0a9bd2ef8212d" providerId="LiveId" clId="{7434FF95-9E96-4432-A9AF-0B558318405D}" dt="2020-04-08T17:00:30.420" v="1113" actId="20577"/>
          <ac:spMkLst>
            <pc:docMk/>
            <pc:sldMk cId="3624238179" sldId="309"/>
            <ac:spMk id="2" creationId="{00000000-0000-0000-0000-000000000000}"/>
          </ac:spMkLst>
        </pc:spChg>
        <pc:spChg chg="del">
          <ac:chgData name="Gabriele Ostuni" userId="b6a0a9bd2ef8212d" providerId="LiveId" clId="{7434FF95-9E96-4432-A9AF-0B558318405D}" dt="2020-04-08T17:00:07.090" v="1088" actId="478"/>
          <ac:spMkLst>
            <pc:docMk/>
            <pc:sldMk cId="3624238179" sldId="309"/>
            <ac:spMk id="17" creationId="{B0F7AC14-4801-4A81-96B0-D1C3AE3680F8}"/>
          </ac:spMkLst>
        </pc:spChg>
        <pc:picChg chg="del">
          <ac:chgData name="Gabriele Ostuni" userId="b6a0a9bd2ef8212d" providerId="LiveId" clId="{7434FF95-9E96-4432-A9AF-0B558318405D}" dt="2020-04-08T17:00:08.443" v="1089" actId="478"/>
          <ac:picMkLst>
            <pc:docMk/>
            <pc:sldMk cId="3624238179" sldId="309"/>
            <ac:picMk id="7" creationId="{B10A4747-76B6-4841-8D3E-3470A69AA723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0" creationId="{B74D49D6-5A26-4EED-A1B5-AD83E128EE9A}"/>
          </ac:picMkLst>
        </pc:picChg>
        <pc:picChg chg="add">
          <ac:chgData name="Gabriele Ostuni" userId="b6a0a9bd2ef8212d" providerId="LiveId" clId="{7434FF95-9E96-4432-A9AF-0B558318405D}" dt="2020-04-08T17:00:11.800" v="1091"/>
          <ac:picMkLst>
            <pc:docMk/>
            <pc:sldMk cId="3624238179" sldId="309"/>
            <ac:picMk id="11" creationId="{C150A0AF-B44A-4E51-9912-D8DE84AB0C48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3" creationId="{F64DD163-8AC0-44CA-8015-0EA56643ABD5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4" creationId="{EAA19225-735E-429F-9171-6F3CA9EC0D97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5" creationId="{0BD8FB45-FB26-4CDE-8D6F-E87EACC53516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6" creationId="{DB42CF57-458F-4429-98FA-98D9FEBD4A97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https://www.leafytechnologies.it/prodotti/analizzatore-di-ph/</a:t>
            </a:r>
          </a:p>
          <a:p>
            <a:endParaRPr lang="it-IT" noProof="0" dirty="0"/>
          </a:p>
          <a:p>
            <a:r>
              <a:rPr lang="it-IT" noProof="0"/>
              <a:t>Codice documento: PREPI014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33533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pH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62600" y="4343400"/>
            <a:ext cx="373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i="1" dirty="0">
                <a:solidFill>
                  <a:srgbClr val="39AB4E"/>
                </a:solidFill>
              </a:rPr>
              <a:t>The concept of pH </a:t>
            </a:r>
            <a:r>
              <a:rPr lang="it-IT" sz="1600" i="1" dirty="0" err="1">
                <a:solidFill>
                  <a:srgbClr val="39AB4E"/>
                </a:solidFill>
              </a:rPr>
              <a:t>was</a:t>
            </a:r>
            <a:r>
              <a:rPr lang="it-IT" sz="1600" i="1" dirty="0">
                <a:solidFill>
                  <a:srgbClr val="39AB4E"/>
                </a:solidFill>
              </a:rPr>
              <a:t> first </a:t>
            </a:r>
            <a:r>
              <a:rPr lang="it-IT" sz="1600" i="1" dirty="0" err="1">
                <a:solidFill>
                  <a:srgbClr val="39AB4E"/>
                </a:solidFill>
              </a:rPr>
              <a:t>introduced</a:t>
            </a:r>
            <a:r>
              <a:rPr lang="it-IT" sz="1600" i="1" dirty="0">
                <a:solidFill>
                  <a:srgbClr val="39AB4E"/>
                </a:solidFill>
              </a:rPr>
              <a:t> by the </a:t>
            </a:r>
            <a:r>
              <a:rPr lang="it-IT" sz="1600" i="1" dirty="0" err="1">
                <a:solidFill>
                  <a:srgbClr val="39AB4E"/>
                </a:solidFill>
              </a:rPr>
              <a:t>Danish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chemist</a:t>
            </a:r>
            <a:r>
              <a:rPr lang="it-IT" sz="1600" i="1" dirty="0">
                <a:solidFill>
                  <a:srgbClr val="39AB4E"/>
                </a:solidFill>
              </a:rPr>
              <a:t> Søren </a:t>
            </a:r>
            <a:r>
              <a:rPr lang="it-IT" sz="1600" i="1" dirty="0" err="1">
                <a:solidFill>
                  <a:srgbClr val="39AB4E"/>
                </a:solidFill>
              </a:rPr>
              <a:t>Peder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Lauritz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Sørensen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at</a:t>
            </a:r>
            <a:r>
              <a:rPr lang="it-IT" sz="1600" i="1" dirty="0">
                <a:solidFill>
                  <a:srgbClr val="39AB4E"/>
                </a:solidFill>
              </a:rPr>
              <a:t> the Carlsberg </a:t>
            </a:r>
            <a:r>
              <a:rPr lang="it-IT" sz="1600" i="1" dirty="0" err="1">
                <a:solidFill>
                  <a:srgbClr val="39AB4E"/>
                </a:solidFill>
              </a:rPr>
              <a:t>Laboratory</a:t>
            </a:r>
            <a:r>
              <a:rPr lang="it-IT" sz="1600" i="1" dirty="0">
                <a:solidFill>
                  <a:srgbClr val="39AB4E"/>
                </a:solidFill>
              </a:rPr>
              <a:t> in 1909[5] and </a:t>
            </a:r>
            <a:r>
              <a:rPr lang="it-IT" sz="1600" i="1" dirty="0" err="1">
                <a:solidFill>
                  <a:srgbClr val="39AB4E"/>
                </a:solidFill>
              </a:rPr>
              <a:t>revised</a:t>
            </a:r>
            <a:r>
              <a:rPr lang="it-IT" sz="1600" i="1" dirty="0">
                <a:solidFill>
                  <a:srgbClr val="39AB4E"/>
                </a:solidFill>
              </a:rPr>
              <a:t> to the </a:t>
            </a:r>
            <a:r>
              <a:rPr lang="it-IT" sz="1600" i="1" dirty="0" err="1">
                <a:solidFill>
                  <a:srgbClr val="39AB4E"/>
                </a:solidFill>
              </a:rPr>
              <a:t>modern</a:t>
            </a:r>
            <a:r>
              <a:rPr lang="it-IT" sz="1600" i="1" dirty="0">
                <a:solidFill>
                  <a:srgbClr val="39AB4E"/>
                </a:solidFill>
              </a:rPr>
              <a:t> pH in 1924 to </a:t>
            </a:r>
            <a:r>
              <a:rPr lang="it-IT" sz="1600" i="1" dirty="0" err="1">
                <a:solidFill>
                  <a:srgbClr val="39AB4E"/>
                </a:solidFill>
              </a:rPr>
              <a:t>accommodate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definitions</a:t>
            </a:r>
            <a:r>
              <a:rPr lang="it-IT" sz="1600" i="1" dirty="0">
                <a:solidFill>
                  <a:srgbClr val="39AB4E"/>
                </a:solidFill>
              </a:rPr>
              <a:t> and </a:t>
            </a:r>
            <a:r>
              <a:rPr lang="it-IT" sz="1600" i="1" dirty="0" err="1">
                <a:solidFill>
                  <a:srgbClr val="39AB4E"/>
                </a:solidFill>
              </a:rPr>
              <a:t>measurements</a:t>
            </a:r>
            <a:r>
              <a:rPr lang="it-IT" sz="1600" i="1" dirty="0">
                <a:solidFill>
                  <a:srgbClr val="39AB4E"/>
                </a:solidFill>
              </a:rPr>
              <a:t> in </a:t>
            </a:r>
            <a:r>
              <a:rPr lang="it-IT" sz="1600" i="1" dirty="0" err="1">
                <a:solidFill>
                  <a:srgbClr val="39AB4E"/>
                </a:solidFill>
              </a:rPr>
              <a:t>terms</a:t>
            </a:r>
            <a:r>
              <a:rPr lang="it-IT" sz="1600" i="1" dirty="0">
                <a:solidFill>
                  <a:srgbClr val="39AB4E"/>
                </a:solidFill>
              </a:rPr>
              <a:t> of </a:t>
            </a:r>
            <a:r>
              <a:rPr lang="it-IT" sz="1600" i="1" dirty="0" err="1">
                <a:solidFill>
                  <a:srgbClr val="39AB4E"/>
                </a:solidFill>
              </a:rPr>
              <a:t>electrochemical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cells</a:t>
            </a:r>
            <a:r>
              <a:rPr lang="it-IT" sz="1600" i="1" dirty="0">
                <a:solidFill>
                  <a:srgbClr val="39AB4E"/>
                </a:solidFill>
              </a:rPr>
              <a:t>.</a:t>
            </a:r>
            <a:endParaRPr lang="it-IT" i="1" dirty="0">
              <a:solidFill>
                <a:srgbClr val="39AB4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7C7471-D1A1-4A76-A5EA-6D8DEA563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675" y="1662741"/>
            <a:ext cx="1400325" cy="92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B4571F-C4CA-4F08-AB18-C68E38329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205" y="1502424"/>
            <a:ext cx="1399771" cy="101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00CE43-7B24-4693-8461-E464A2EB4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018" y="2781274"/>
            <a:ext cx="1400325" cy="106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38A1CF-B25B-4FBA-942D-F3258CFAF5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3"/>
          <a:stretch>
            <a:fillRect/>
          </a:stretch>
        </p:blipFill>
        <p:spPr bwMode="auto">
          <a:xfrm>
            <a:off x="5727700" y="2824082"/>
            <a:ext cx="1384267" cy="108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5BAAF017-0FC6-4B8D-8483-CD12172DEB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pHSense?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8675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pHSense è il sensore di pH che, abbinato ad uno degli analizzatori, permette la misura in continuo ed in linea del pH nei sistemi di trattamento delle acque. Vi sono 5 sensori differenti.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I cinque diversi tipi di sensori</a:t>
            </a:r>
          </a:p>
          <a:p>
            <a:pPr algn="ctr"/>
            <a:r>
              <a:rPr lang="it-IT" i="1" dirty="0"/>
              <a:t>di pH abbinabili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FA78B3-FE05-4FF1-B13D-7A44F7B25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270" y="1177232"/>
            <a:ext cx="1400325" cy="92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E5E444-512F-4404-8E92-325B58520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16915"/>
            <a:ext cx="1399771" cy="101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23688C-DAB6-49DF-8F4E-E692EB025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613" y="2295765"/>
            <a:ext cx="1400325" cy="106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5B743-C64F-426C-9CD1-CC5BFEF42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3"/>
          <a:stretch>
            <a:fillRect/>
          </a:stretch>
        </p:blipFill>
        <p:spPr bwMode="auto">
          <a:xfrm>
            <a:off x="4902295" y="2338573"/>
            <a:ext cx="1384267" cy="108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888250-7C32-4395-9B22-4EEF6C9FB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3"/>
          <a:stretch>
            <a:fillRect/>
          </a:stretch>
        </p:blipFill>
        <p:spPr bwMode="auto">
          <a:xfrm>
            <a:off x="5899454" y="3415518"/>
            <a:ext cx="1384267" cy="108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Un’installazione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89EFE-BCCF-4D55-A53B-3DAF3D079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05000"/>
            <a:ext cx="5105400" cy="3829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91412" y="1695061"/>
            <a:ext cx="3124200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/>
              <a:t>Analizzatore CRIUS®</a:t>
            </a:r>
          </a:p>
          <a:p>
            <a:pPr>
              <a:lnSpc>
                <a:spcPct val="150000"/>
              </a:lnSpc>
            </a:pPr>
            <a:r>
              <a:rPr lang="it-IT" sz="2800"/>
              <a:t>con sensore di</a:t>
            </a:r>
          </a:p>
          <a:p>
            <a:pPr>
              <a:lnSpc>
                <a:spcPct val="150000"/>
              </a:lnSpc>
            </a:pPr>
            <a:r>
              <a:rPr lang="it-IT" sz="2800"/>
              <a:t>cloro libero e pH</a:t>
            </a:r>
          </a:p>
          <a:p>
            <a:pPr>
              <a:lnSpc>
                <a:spcPct val="150000"/>
              </a:lnSpc>
            </a:pPr>
            <a:r>
              <a:rPr lang="it-IT" sz="2800"/>
              <a:t>in cella a deflusso</a:t>
            </a:r>
          </a:p>
          <a:p>
            <a:pPr>
              <a:lnSpc>
                <a:spcPct val="150000"/>
              </a:lnSpc>
            </a:pPr>
            <a:r>
              <a:rPr lang="it-IT" sz="2800"/>
              <a:t>doppia</a:t>
            </a:r>
          </a:p>
          <a:p>
            <a:pPr>
              <a:lnSpc>
                <a:spcPct val="150000"/>
              </a:lnSpc>
            </a:pPr>
            <a:endParaRPr lang="it-IT" sz="2800"/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5 sensori differenti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09600" y="1371600"/>
            <a:ext cx="86818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>
                <a:latin typeface="+mj-lt"/>
                <a:ea typeface="Verdana" panose="020B0604030504040204" pitchFamily="34" charset="0"/>
              </a:rPr>
              <a:t>A grosse linee i sensori possono essere catalogati in questo modo: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pH1 : Piscine ed impianti termali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pH2 : Acqua potabile e di processo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pH3 : Acque reflue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pH5 : Acque potabili, reflue, di processo e per caldaie industriali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pH6 : Acque potabili e di processo e per caldaie</a:t>
            </a:r>
            <a:endParaRPr lang="it-IT" sz="2000">
              <a:latin typeface="+mj-lt"/>
              <a:ea typeface="Verdana" panose="020B0604030504040204" pitchFamily="34" charset="0"/>
            </a:endParaRPr>
          </a:p>
          <a:p>
            <a:pPr algn="just"/>
            <a:endParaRPr lang="it-IT" sz="2000">
              <a:latin typeface="+mj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Perchè scegliere pHSense?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85800" y="1981200"/>
            <a:ext cx="68580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Misurazione stabile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Sensori durevoli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Varie opzioni di installazione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Compensazione temperature automatica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Grafico pH in piscina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150A0AF-B44A-4E51-9912-D8DE84AB0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557338"/>
            <a:ext cx="812165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23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installazione: celle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585" y="1890969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265" y="1783875"/>
            <a:ext cx="1810231" cy="2771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565922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i="1" dirty="0"/>
              <a:t>Celle di flusso: chiusa, singola, doppia e tripla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30AAF6-7138-4892-913F-5DB45EF66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60" y="1783875"/>
            <a:ext cx="1533867" cy="297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B8A646-AD1F-47E4-B847-24A7D1468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2156956"/>
            <a:ext cx="1533867" cy="248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80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installazione: varie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5AF9-0D1F-4270-8EE8-F44CAA639B67}"/>
              </a:ext>
            </a:extLst>
          </p:cNvPr>
          <p:cNvSpPr txBox="1"/>
          <p:nvPr/>
        </p:nvSpPr>
        <p:spPr>
          <a:xfrm>
            <a:off x="228600" y="5565921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i="1" dirty="0"/>
              <a:t>Connessioni: T in linea (avvitabile), troncone di saldatura, T in linea (non avvitabile)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C8B81B-6F6C-472B-8448-398B6C76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17" y="1587438"/>
            <a:ext cx="2141766" cy="306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B09D40-61D5-42C5-AA6D-67E280401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71605"/>
            <a:ext cx="2366533" cy="270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CAC151-F3D6-4619-9E0A-2DFE55F83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60766"/>
            <a:ext cx="2681839" cy="255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762000"/>
          </a:xfrm>
        </p:spPr>
        <p:txBody>
          <a:bodyPr>
            <a:normAutofit/>
          </a:bodyPr>
          <a:lstStyle/>
          <a:p>
            <a:r>
              <a:rPr lang="it-IT" dirty="0"/>
              <a:t>Opzioni di installazione: autopulizia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5AF9-0D1F-4270-8EE8-F44CAA639B67}"/>
              </a:ext>
            </a:extLst>
          </p:cNvPr>
          <p:cNvSpPr txBox="1"/>
          <p:nvPr/>
        </p:nvSpPr>
        <p:spPr>
          <a:xfrm>
            <a:off x="228600" y="5565921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i="1" dirty="0"/>
              <a:t>Autopulizia: immersione, cella di flusso, installabile in linea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49DDF3-6A4E-4F73-90FE-9742215E2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03423"/>
            <a:ext cx="25796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7243E0-BA47-4F06-948A-458088DB3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75783"/>
            <a:ext cx="2579687" cy="150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DD8AE0-6626-444E-B591-ECB353DD8C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7" y="2598774"/>
            <a:ext cx="282990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02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847158" y="1295400"/>
            <a:ext cx="2036785" cy="1605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4DD163-8AC0-44CA-8015-0EA56643AB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r="26749" b="10569"/>
          <a:stretch/>
        </p:blipFill>
        <p:spPr>
          <a:xfrm>
            <a:off x="6934200" y="4959566"/>
            <a:ext cx="1862702" cy="146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19225-735E-429F-9171-6F3CA9EC0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35323"/>
            <a:ext cx="1974154" cy="1521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1408146"/>
            <a:ext cx="1937043" cy="149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reflue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Piscine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Caldaie industriali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4D49D6-5A26-4EED-A1B5-AD83E128E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19" y="3176623"/>
            <a:ext cx="2057847" cy="1605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D5EFAD-5B54-4A6F-AC78-9EF36EDA70FF}"/>
              </a:ext>
            </a:extLst>
          </p:cNvPr>
          <p:cNvSpPr>
            <a:spLocks noGrp="1"/>
          </p:cNvSpPr>
          <p:nvPr/>
        </p:nvSpPr>
        <p:spPr>
          <a:xfrm>
            <a:off x="4953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27430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pHSense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6F523451-0CB8-4DE0-9F8F-9458222E4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428</Words>
  <Application>Microsoft Office PowerPoint</Application>
  <PresentationFormat>On-screen Show (4:3)</PresentationFormat>
  <Paragraphs>94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Cos’è pHSense?</vt:lpstr>
      <vt:lpstr>Un’installazione</vt:lpstr>
      <vt:lpstr>5 sensori differenti</vt:lpstr>
      <vt:lpstr>Perchè scegliere pHSense?</vt:lpstr>
      <vt:lpstr>Grafico pH in piscina</vt:lpstr>
      <vt:lpstr>Opzioni di installazione: celle</vt:lpstr>
      <vt:lpstr>Opzioni di installazione: varie</vt:lpstr>
      <vt:lpstr>Opzioni di installazione: autopulizia</vt:lpstr>
      <vt:lpstr>Applicazioni tipiche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2020-06-10T22:31:35Z</dcterms:modified>
</cp:coreProperties>
</file>