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7" r:id="rId2"/>
    <p:sldId id="258" r:id="rId3"/>
    <p:sldId id="301" r:id="rId4"/>
    <p:sldId id="259" r:id="rId5"/>
    <p:sldId id="305" r:id="rId6"/>
    <p:sldId id="303" r:id="rId7"/>
    <p:sldId id="307" r:id="rId8"/>
    <p:sldId id="261" r:id="rId9"/>
    <p:sldId id="304" r:id="rId10"/>
    <p:sldId id="260" r:id="rId11"/>
    <p:sldId id="262" r:id="rId12"/>
    <p:sldId id="329" r:id="rId13"/>
    <p:sldId id="29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9AB4E"/>
    <a:srgbClr val="ED1B25"/>
    <a:srgbClr val="FB802C"/>
    <a:srgbClr val="255F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2BE43EB-7912-49EC-B257-7A68F56A1F85}" v="6" dt="2020-06-11T17:22:34.4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81904" autoAdjust="0"/>
  </p:normalViewPr>
  <p:slideViewPr>
    <p:cSldViewPr>
      <p:cViewPr varScale="1">
        <p:scale>
          <a:sx n="93" d="100"/>
          <a:sy n="93" d="100"/>
        </p:scale>
        <p:origin x="213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briele Ostuni" userId="b6a0a9bd2ef8212d" providerId="LiveId" clId="{8210BDF8-AFC2-4281-8C7D-462BC6CAB121}"/>
    <pc:docChg chg="modSld">
      <pc:chgData name="Gabriele Ostuni" userId="b6a0a9bd2ef8212d" providerId="LiveId" clId="{8210BDF8-AFC2-4281-8C7D-462BC6CAB121}" dt="2020-04-06T12:13:19.922" v="1" actId="1076"/>
      <pc:docMkLst>
        <pc:docMk/>
      </pc:docMkLst>
      <pc:sldChg chg="addSp modSp mod">
        <pc:chgData name="Gabriele Ostuni" userId="b6a0a9bd2ef8212d" providerId="LiveId" clId="{8210BDF8-AFC2-4281-8C7D-462BC6CAB121}" dt="2020-04-06T12:13:19.922" v="1" actId="1076"/>
        <pc:sldMkLst>
          <pc:docMk/>
          <pc:sldMk cId="1058055028" sldId="257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1058055028" sldId="257"/>
            <ac:picMk id="2" creationId="{FC7667FA-905D-4B04-855B-AD8D1250D378}"/>
          </ac:picMkLst>
        </pc:picChg>
        <pc:picChg chg="mod">
          <ac:chgData name="Gabriele Ostuni" userId="b6a0a9bd2ef8212d" providerId="LiveId" clId="{8210BDF8-AFC2-4281-8C7D-462BC6CAB121}" dt="2020-04-06T12:13:19.922" v="1" actId="1076"/>
          <ac:picMkLst>
            <pc:docMk/>
            <pc:sldMk cId="1058055028" sldId="257"/>
            <ac:picMk id="4" creationId="{00000000-0000-0000-0000-000000000000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1042277148" sldId="258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1042277148" sldId="258"/>
            <ac:picMk id="2" creationId="{D27656AC-B17C-4A53-96A7-6AC02E2F118F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231967230" sldId="259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231967230" sldId="259"/>
            <ac:picMk id="3" creationId="{33EF1E23-B870-4736-A62D-D8D03FB693C7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1629226035" sldId="261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1629226035" sldId="261"/>
            <ac:picMk id="3" creationId="{15B51257-6E0C-4AD8-80E3-8D3ACB64EA99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3189911502" sldId="265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3189911502" sldId="265"/>
            <ac:picMk id="3" creationId="{2050882F-9833-4733-8297-F1A884DD7031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927890169" sldId="269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927890169" sldId="269"/>
            <ac:picMk id="3" creationId="{8BC4B7D6-7143-4F0B-8028-73DD74889733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206152436" sldId="270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206152436" sldId="270"/>
            <ac:picMk id="3" creationId="{BA668F1E-FABE-4640-8800-DA50BA44A08A}"/>
          </ac:picMkLst>
        </pc:picChg>
      </pc:sldChg>
    </pc:docChg>
  </pc:docChgLst>
  <pc:docChgLst>
    <pc:chgData name="Gabriele Ostuni" userId="b6a0a9bd2ef8212d" providerId="LiveId" clId="{7434FF95-9E96-4432-A9AF-0B558318405D}"/>
    <pc:docChg chg="undo custSel addSld delSld modSld sldOrd">
      <pc:chgData name="Gabriele Ostuni" userId="b6a0a9bd2ef8212d" providerId="LiveId" clId="{7434FF95-9E96-4432-A9AF-0B558318405D}" dt="2020-04-08T17:00:48.460" v="1117" actId="20577"/>
      <pc:docMkLst>
        <pc:docMk/>
      </pc:docMkLst>
      <pc:sldChg chg="addSp delSp modSp modAnim">
        <pc:chgData name="Gabriele Ostuni" userId="b6a0a9bd2ef8212d" providerId="LiveId" clId="{7434FF95-9E96-4432-A9AF-0B558318405D}" dt="2020-04-08T16:33:25.320" v="15" actId="20577"/>
        <pc:sldMkLst>
          <pc:docMk/>
          <pc:sldMk cId="1058055028" sldId="257"/>
        </pc:sldMkLst>
        <pc:spChg chg="mod">
          <ac:chgData name="Gabriele Ostuni" userId="b6a0a9bd2ef8212d" providerId="LiveId" clId="{7434FF95-9E96-4432-A9AF-0B558318405D}" dt="2020-04-08T16:33:25.320" v="15" actId="20577"/>
          <ac:spMkLst>
            <pc:docMk/>
            <pc:sldMk cId="1058055028" sldId="257"/>
            <ac:spMk id="2" creationId="{9744E3F6-107A-41EA-8D79-DF203A64FB00}"/>
          </ac:spMkLst>
        </pc:spChg>
        <pc:spChg chg="mod">
          <ac:chgData name="Gabriele Ostuni" userId="b6a0a9bd2ef8212d" providerId="LiveId" clId="{7434FF95-9E96-4432-A9AF-0B558318405D}" dt="2020-04-08T16:30:01.120" v="5" actId="20577"/>
          <ac:spMkLst>
            <pc:docMk/>
            <pc:sldMk cId="1058055028" sldId="257"/>
            <ac:spMk id="7" creationId="{EFADB564-366C-4F38-9A56-42084F304C21}"/>
          </ac:spMkLst>
        </pc:spChg>
        <pc:picChg chg="add mod">
          <ac:chgData name="Gabriele Ostuni" userId="b6a0a9bd2ef8212d" providerId="LiveId" clId="{7434FF95-9E96-4432-A9AF-0B558318405D}" dt="2020-04-08T16:30:52.993" v="10" actId="1076"/>
          <ac:picMkLst>
            <pc:docMk/>
            <pc:sldMk cId="1058055028" sldId="257"/>
            <ac:picMk id="8" creationId="{457C7471-D1A1-4A76-A5EA-6D8DEA56355C}"/>
          </ac:picMkLst>
        </pc:picChg>
        <pc:picChg chg="del">
          <ac:chgData name="Gabriele Ostuni" userId="b6a0a9bd2ef8212d" providerId="LiveId" clId="{7434FF95-9E96-4432-A9AF-0B558318405D}" dt="2020-04-08T16:30:43.055" v="6" actId="478"/>
          <ac:picMkLst>
            <pc:docMk/>
            <pc:sldMk cId="1058055028" sldId="257"/>
            <ac:picMk id="9" creationId="{7AE08902-8F00-4188-97CE-0B7C214C0BD9}"/>
          </ac:picMkLst>
        </pc:picChg>
        <pc:picChg chg="add mod">
          <ac:chgData name="Gabriele Ostuni" userId="b6a0a9bd2ef8212d" providerId="LiveId" clId="{7434FF95-9E96-4432-A9AF-0B558318405D}" dt="2020-04-08T16:30:50.180" v="9" actId="1076"/>
          <ac:picMkLst>
            <pc:docMk/>
            <pc:sldMk cId="1058055028" sldId="257"/>
            <ac:picMk id="11" creationId="{C2B4571F-C4CA-4F08-AB18-C68E383293D8}"/>
          </ac:picMkLst>
        </pc:picChg>
        <pc:picChg chg="add mod">
          <ac:chgData name="Gabriele Ostuni" userId="b6a0a9bd2ef8212d" providerId="LiveId" clId="{7434FF95-9E96-4432-A9AF-0B558318405D}" dt="2020-04-08T16:31:00.399" v="12" actId="1076"/>
          <ac:picMkLst>
            <pc:docMk/>
            <pc:sldMk cId="1058055028" sldId="257"/>
            <ac:picMk id="12" creationId="{C900CE43-7B24-4693-8461-E464A2EB4158}"/>
          </ac:picMkLst>
        </pc:picChg>
        <pc:picChg chg="add del mod">
          <ac:chgData name="Gabriele Ostuni" userId="b6a0a9bd2ef8212d" providerId="LiveId" clId="{7434FF95-9E96-4432-A9AF-0B558318405D}" dt="2020-04-08T16:31:03.539" v="13" actId="478"/>
          <ac:picMkLst>
            <pc:docMk/>
            <pc:sldMk cId="1058055028" sldId="257"/>
            <ac:picMk id="13" creationId="{499BF798-DB36-4834-A52D-DED6A24F3303}"/>
          </ac:picMkLst>
        </pc:picChg>
        <pc:picChg chg="add mod">
          <ac:chgData name="Gabriele Ostuni" userId="b6a0a9bd2ef8212d" providerId="LiveId" clId="{7434FF95-9E96-4432-A9AF-0B558318405D}" dt="2020-04-08T16:30:55.243" v="11" actId="1076"/>
          <ac:picMkLst>
            <pc:docMk/>
            <pc:sldMk cId="1058055028" sldId="257"/>
            <ac:picMk id="14" creationId="{F238A1CF-B25B-4FBA-942D-F3258CFAF5DA}"/>
          </ac:picMkLst>
        </pc:picChg>
      </pc:sldChg>
      <pc:sldChg chg="addSp delSp modSp modAnim">
        <pc:chgData name="Gabriele Ostuni" userId="b6a0a9bd2ef8212d" providerId="LiveId" clId="{7434FF95-9E96-4432-A9AF-0B558318405D}" dt="2020-04-08T16:35:58.870" v="139" actId="14100"/>
        <pc:sldMkLst>
          <pc:docMk/>
          <pc:sldMk cId="1042277148" sldId="258"/>
        </pc:sldMkLst>
        <pc:spChg chg="mod">
          <ac:chgData name="Gabriele Ostuni" userId="b6a0a9bd2ef8212d" providerId="LiveId" clId="{7434FF95-9E96-4432-A9AF-0B558318405D}" dt="2020-04-08T16:35:58.870" v="139" actId="14100"/>
          <ac:spMkLst>
            <pc:docMk/>
            <pc:sldMk cId="1042277148" sldId="258"/>
            <ac:spMk id="3" creationId="{15C7BE4B-1345-4AE0-880A-13B2425CCE8A}"/>
          </ac:spMkLst>
        </pc:spChg>
        <pc:spChg chg="mod">
          <ac:chgData name="Gabriele Ostuni" userId="b6a0a9bd2ef8212d" providerId="LiveId" clId="{7434FF95-9E96-4432-A9AF-0B558318405D}" dt="2020-04-08T16:34:00.382" v="17" actId="20577"/>
          <ac:spMkLst>
            <pc:docMk/>
            <pc:sldMk cId="1042277148" sldId="258"/>
            <ac:spMk id="7" creationId="{00000000-0000-0000-0000-000000000000}"/>
          </ac:spMkLst>
        </pc:spChg>
        <pc:spChg chg="mod">
          <ac:chgData name="Gabriele Ostuni" userId="b6a0a9bd2ef8212d" providerId="LiveId" clId="{7434FF95-9E96-4432-A9AF-0B558318405D}" dt="2020-04-08T16:35:24.277" v="98" actId="20577"/>
          <ac:spMkLst>
            <pc:docMk/>
            <pc:sldMk cId="1042277148" sldId="258"/>
            <ac:spMk id="14" creationId="{6F70F8A8-37F4-44EB-B4FB-A3CFB9FB4F98}"/>
          </ac:spMkLst>
        </pc:spChg>
        <pc:picChg chg="add mod">
          <ac:chgData name="Gabriele Ostuni" userId="b6a0a9bd2ef8212d" providerId="LiveId" clId="{7434FF95-9E96-4432-A9AF-0B558318405D}" dt="2020-04-08T16:34:29.016" v="30" actId="1036"/>
          <ac:picMkLst>
            <pc:docMk/>
            <pc:sldMk cId="1042277148" sldId="258"/>
            <ac:picMk id="8" creationId="{CDFA78B3-FE05-4FF1-B13D-7A44F7B25B74}"/>
          </ac:picMkLst>
        </pc:picChg>
        <pc:picChg chg="add mod">
          <ac:chgData name="Gabriele Ostuni" userId="b6a0a9bd2ef8212d" providerId="LiveId" clId="{7434FF95-9E96-4432-A9AF-0B558318405D}" dt="2020-04-08T16:34:29.016" v="30" actId="1036"/>
          <ac:picMkLst>
            <pc:docMk/>
            <pc:sldMk cId="1042277148" sldId="258"/>
            <ac:picMk id="9" creationId="{68E5E444-512F-4404-8E92-325B58520915}"/>
          </ac:picMkLst>
        </pc:picChg>
        <pc:picChg chg="add mod">
          <ac:chgData name="Gabriele Ostuni" userId="b6a0a9bd2ef8212d" providerId="LiveId" clId="{7434FF95-9E96-4432-A9AF-0B558318405D}" dt="2020-04-08T16:34:29.016" v="30" actId="1036"/>
          <ac:picMkLst>
            <pc:docMk/>
            <pc:sldMk cId="1042277148" sldId="258"/>
            <ac:picMk id="10" creationId="{0D23688C-DAB6-49DF-8F4E-E692EB025D32}"/>
          </ac:picMkLst>
        </pc:picChg>
        <pc:picChg chg="add mod">
          <ac:chgData name="Gabriele Ostuni" userId="b6a0a9bd2ef8212d" providerId="LiveId" clId="{7434FF95-9E96-4432-A9AF-0B558318405D}" dt="2020-04-08T16:34:29.016" v="30" actId="1036"/>
          <ac:picMkLst>
            <pc:docMk/>
            <pc:sldMk cId="1042277148" sldId="258"/>
            <ac:picMk id="11" creationId="{ED25B743-C64F-426C-9CD1-CC5BFEF42CD5}"/>
          </ac:picMkLst>
        </pc:picChg>
        <pc:picChg chg="del">
          <ac:chgData name="Gabriele Ostuni" userId="b6a0a9bd2ef8212d" providerId="LiveId" clId="{7434FF95-9E96-4432-A9AF-0B558318405D}" dt="2020-04-08T16:34:04.148" v="18" actId="478"/>
          <ac:picMkLst>
            <pc:docMk/>
            <pc:sldMk cId="1042277148" sldId="258"/>
            <ac:picMk id="12" creationId="{9E974833-B7EE-4467-855F-EABA031E0273}"/>
          </ac:picMkLst>
        </pc:picChg>
        <pc:picChg chg="add mod">
          <ac:chgData name="Gabriele Ostuni" userId="b6a0a9bd2ef8212d" providerId="LiveId" clId="{7434FF95-9E96-4432-A9AF-0B558318405D}" dt="2020-04-08T16:34:29.016" v="30" actId="1036"/>
          <ac:picMkLst>
            <pc:docMk/>
            <pc:sldMk cId="1042277148" sldId="258"/>
            <ac:picMk id="15" creationId="{E5888250-7C32-4395-9B22-4EEF6C9FB752}"/>
          </ac:picMkLst>
        </pc:picChg>
      </pc:sldChg>
      <pc:sldChg chg="delSp modSp">
        <pc:chgData name="Gabriele Ostuni" userId="b6a0a9bd2ef8212d" providerId="LiveId" clId="{7434FF95-9E96-4432-A9AF-0B558318405D}" dt="2020-04-08T16:46:57.595" v="676" actId="14100"/>
        <pc:sldMkLst>
          <pc:docMk/>
          <pc:sldMk cId="231967230" sldId="259"/>
        </pc:sldMkLst>
        <pc:spChg chg="mod">
          <ac:chgData name="Gabriele Ostuni" userId="b6a0a9bd2ef8212d" providerId="LiveId" clId="{7434FF95-9E96-4432-A9AF-0B558318405D}" dt="2020-04-08T16:42:54.834" v="549" actId="20577"/>
          <ac:spMkLst>
            <pc:docMk/>
            <pc:sldMk cId="231967230" sldId="259"/>
            <ac:spMk id="2" creationId="{00000000-0000-0000-0000-000000000000}"/>
          </ac:spMkLst>
        </pc:spChg>
        <pc:spChg chg="mod">
          <ac:chgData name="Gabriele Ostuni" userId="b6a0a9bd2ef8212d" providerId="LiveId" clId="{7434FF95-9E96-4432-A9AF-0B558318405D}" dt="2020-04-08T16:46:57.595" v="676" actId="14100"/>
          <ac:spMkLst>
            <pc:docMk/>
            <pc:sldMk cId="231967230" sldId="259"/>
            <ac:spMk id="3" creationId="{21B37E9D-5AAD-47C6-A952-06F99F1F70F7}"/>
          </ac:spMkLst>
        </pc:spChg>
        <pc:spChg chg="del">
          <ac:chgData name="Gabriele Ostuni" userId="b6a0a9bd2ef8212d" providerId="LiveId" clId="{7434FF95-9E96-4432-A9AF-0B558318405D}" dt="2020-04-08T16:46:55.694" v="675" actId="478"/>
          <ac:spMkLst>
            <pc:docMk/>
            <pc:sldMk cId="231967230" sldId="259"/>
            <ac:spMk id="9" creationId="{8C2A9025-CDBC-4D10-BB04-35E937C00391}"/>
          </ac:spMkLst>
        </pc:spChg>
        <pc:picChg chg="del">
          <ac:chgData name="Gabriele Ostuni" userId="b6a0a9bd2ef8212d" providerId="LiveId" clId="{7434FF95-9E96-4432-A9AF-0B558318405D}" dt="2020-04-08T16:45:53.345" v="555" actId="478"/>
          <ac:picMkLst>
            <pc:docMk/>
            <pc:sldMk cId="231967230" sldId="259"/>
            <ac:picMk id="8" creationId="{512643EE-02C4-4F83-8F3B-C5F611065BAE}"/>
          </ac:picMkLst>
        </pc:picChg>
      </pc:sldChg>
      <pc:sldChg chg="addSp delSp modSp delAnim modAnim">
        <pc:chgData name="Gabriele Ostuni" userId="b6a0a9bd2ef8212d" providerId="LiveId" clId="{7434FF95-9E96-4432-A9AF-0B558318405D}" dt="2020-04-08T16:59:34.471" v="1084" actId="20577"/>
        <pc:sldMkLst>
          <pc:docMk/>
          <pc:sldMk cId="1629226035" sldId="261"/>
        </pc:sldMkLst>
        <pc:spChg chg="mod">
          <ac:chgData name="Gabriele Ostuni" userId="b6a0a9bd2ef8212d" providerId="LiveId" clId="{7434FF95-9E96-4432-A9AF-0B558318405D}" dt="2020-04-08T16:59:34.471" v="1084" actId="20577"/>
          <ac:spMkLst>
            <pc:docMk/>
            <pc:sldMk cId="1629226035" sldId="261"/>
            <ac:spMk id="17" creationId="{B0F7AC14-4801-4A81-96B0-D1C3AE3680F8}"/>
          </ac:spMkLst>
        </pc:spChg>
        <pc:picChg chg="mod">
          <ac:chgData name="Gabriele Ostuni" userId="b6a0a9bd2ef8212d" providerId="LiveId" clId="{7434FF95-9E96-4432-A9AF-0B558318405D}" dt="2020-04-08T16:59:11.261" v="1058" actId="1076"/>
          <ac:picMkLst>
            <pc:docMk/>
            <pc:sldMk cId="1629226035" sldId="261"/>
            <ac:picMk id="7" creationId="{B10A4747-76B6-4841-8D3E-3470A69AA723}"/>
          </ac:picMkLst>
        </pc:picChg>
        <pc:picChg chg="del">
          <ac:chgData name="Gabriele Ostuni" userId="b6a0a9bd2ef8212d" providerId="LiveId" clId="{7434FF95-9E96-4432-A9AF-0B558318405D}" dt="2020-04-08T16:58:56.521" v="1053" actId="478"/>
          <ac:picMkLst>
            <pc:docMk/>
            <pc:sldMk cId="1629226035" sldId="261"/>
            <ac:picMk id="8" creationId="{FF3C7A9E-3262-4A2B-B891-E5BFC2DACC82}"/>
          </ac:picMkLst>
        </pc:picChg>
        <pc:picChg chg="add mod">
          <ac:chgData name="Gabriele Ostuni" userId="b6a0a9bd2ef8212d" providerId="LiveId" clId="{7434FF95-9E96-4432-A9AF-0B558318405D}" dt="2020-04-08T16:59:04.061" v="1056" actId="14100"/>
          <ac:picMkLst>
            <pc:docMk/>
            <pc:sldMk cId="1629226035" sldId="261"/>
            <ac:picMk id="10" creationId="{B74D49D6-5A26-4EED-A1B5-AD83E128EE9A}"/>
          </ac:picMkLst>
        </pc:picChg>
        <pc:picChg chg="mod">
          <ac:chgData name="Gabriele Ostuni" userId="b6a0a9bd2ef8212d" providerId="LiveId" clId="{7434FF95-9E96-4432-A9AF-0B558318405D}" dt="2020-04-08T16:59:26.671" v="1064" actId="1076"/>
          <ac:picMkLst>
            <pc:docMk/>
            <pc:sldMk cId="1629226035" sldId="261"/>
            <ac:picMk id="15" creationId="{0BD8FB45-FB26-4CDE-8D6F-E87EACC53516}"/>
          </ac:picMkLst>
        </pc:picChg>
      </pc:sldChg>
      <pc:sldChg chg="modSp">
        <pc:chgData name="Gabriele Ostuni" userId="b6a0a9bd2ef8212d" providerId="LiveId" clId="{7434FF95-9E96-4432-A9AF-0B558318405D}" dt="2020-04-08T17:00:48.460" v="1117" actId="20577"/>
        <pc:sldMkLst>
          <pc:docMk/>
          <pc:sldMk cId="1307730828" sldId="298"/>
        </pc:sldMkLst>
        <pc:spChg chg="mod">
          <ac:chgData name="Gabriele Ostuni" userId="b6a0a9bd2ef8212d" providerId="LiveId" clId="{7434FF95-9E96-4432-A9AF-0B558318405D}" dt="2020-04-08T17:00:48.460" v="1117" actId="20577"/>
          <ac:spMkLst>
            <pc:docMk/>
            <pc:sldMk cId="1307730828" sldId="298"/>
            <ac:spMk id="3" creationId="{52F62651-1416-44B3-921E-0CF2706A8008}"/>
          </ac:spMkLst>
        </pc:spChg>
      </pc:sldChg>
      <pc:sldChg chg="modSp">
        <pc:chgData name="Gabriele Ostuni" userId="b6a0a9bd2ef8212d" providerId="LiveId" clId="{7434FF95-9E96-4432-A9AF-0B558318405D}" dt="2020-04-08T16:45:37.085" v="554" actId="6549"/>
        <pc:sldMkLst>
          <pc:docMk/>
          <pc:sldMk cId="4061742601" sldId="301"/>
        </pc:sldMkLst>
        <pc:spChg chg="mod">
          <ac:chgData name="Gabriele Ostuni" userId="b6a0a9bd2ef8212d" providerId="LiveId" clId="{7434FF95-9E96-4432-A9AF-0B558318405D}" dt="2020-04-08T16:45:37.085" v="554" actId="6549"/>
          <ac:spMkLst>
            <pc:docMk/>
            <pc:sldMk cId="4061742601" sldId="301"/>
            <ac:spMk id="3" creationId="{15C7BE4B-1345-4AE0-880A-13B2425CCE8A}"/>
          </ac:spMkLst>
        </pc:spChg>
        <pc:spChg chg="mod">
          <ac:chgData name="Gabriele Ostuni" userId="b6a0a9bd2ef8212d" providerId="LiveId" clId="{7434FF95-9E96-4432-A9AF-0B558318405D}" dt="2020-04-08T16:36:57.790" v="159" actId="20577"/>
          <ac:spMkLst>
            <pc:docMk/>
            <pc:sldMk cId="4061742601" sldId="301"/>
            <ac:spMk id="7" creationId="{00000000-0000-0000-0000-000000000000}"/>
          </ac:spMkLst>
        </pc:spChg>
      </pc:sldChg>
      <pc:sldChg chg="del">
        <pc:chgData name="Gabriele Ostuni" userId="b6a0a9bd2ef8212d" providerId="LiveId" clId="{7434FF95-9E96-4432-A9AF-0B558318405D}" dt="2020-04-08T16:47:21.439" v="677" actId="47"/>
        <pc:sldMkLst>
          <pc:docMk/>
          <pc:sldMk cId="2002355705" sldId="302"/>
        </pc:sldMkLst>
      </pc:sldChg>
      <pc:sldChg chg="addSp delSp modSp modAnim">
        <pc:chgData name="Gabriele Ostuni" userId="b6a0a9bd2ef8212d" providerId="LiveId" clId="{7434FF95-9E96-4432-A9AF-0B558318405D}" dt="2020-04-08T16:53:42.590" v="880" actId="1076"/>
        <pc:sldMkLst>
          <pc:docMk/>
          <pc:sldMk cId="395388695" sldId="303"/>
        </pc:sldMkLst>
        <pc:spChg chg="mod">
          <ac:chgData name="Gabriele Ostuni" userId="b6a0a9bd2ef8212d" providerId="LiveId" clId="{7434FF95-9E96-4432-A9AF-0B558318405D}" dt="2020-04-08T16:50:21.672" v="721" actId="20577"/>
          <ac:spMkLst>
            <pc:docMk/>
            <pc:sldMk cId="395388695" sldId="303"/>
            <ac:spMk id="2" creationId="{00000000-0000-0000-0000-000000000000}"/>
          </ac:spMkLst>
        </pc:spChg>
        <pc:spChg chg="del">
          <ac:chgData name="Gabriele Ostuni" userId="b6a0a9bd2ef8212d" providerId="LiveId" clId="{7434FF95-9E96-4432-A9AF-0B558318405D}" dt="2020-04-08T16:50:29.272" v="727" actId="478"/>
          <ac:spMkLst>
            <pc:docMk/>
            <pc:sldMk cId="395388695" sldId="303"/>
            <ac:spMk id="8" creationId="{9028F086-6C94-44E5-94EF-3886AA4890BE}"/>
          </ac:spMkLst>
        </pc:spChg>
        <pc:spChg chg="del">
          <ac:chgData name="Gabriele Ostuni" userId="b6a0a9bd2ef8212d" providerId="LiveId" clId="{7434FF95-9E96-4432-A9AF-0B558318405D}" dt="2020-04-08T16:50:30.682" v="728" actId="478"/>
          <ac:spMkLst>
            <pc:docMk/>
            <pc:sldMk cId="395388695" sldId="303"/>
            <ac:spMk id="9" creationId="{A485BB9A-024E-4903-8C2F-350CA725D794}"/>
          </ac:spMkLst>
        </pc:spChg>
        <pc:spChg chg="add mod">
          <ac:chgData name="Gabriele Ostuni" userId="b6a0a9bd2ef8212d" providerId="LiveId" clId="{7434FF95-9E96-4432-A9AF-0B558318405D}" dt="2020-04-08T16:53:42.590" v="880" actId="1076"/>
          <ac:spMkLst>
            <pc:docMk/>
            <pc:sldMk cId="395388695" sldId="303"/>
            <ac:spMk id="16" creationId="{B0FF5AF9-0D1F-4270-8EE8-F44CAA639B67}"/>
          </ac:spMkLst>
        </pc:spChg>
        <pc:picChg chg="del">
          <ac:chgData name="Gabriele Ostuni" userId="b6a0a9bd2ef8212d" providerId="LiveId" clId="{7434FF95-9E96-4432-A9AF-0B558318405D}" dt="2020-04-08T16:48:13.034" v="690" actId="478"/>
          <ac:picMkLst>
            <pc:docMk/>
            <pc:sldMk cId="395388695" sldId="303"/>
            <ac:picMk id="5" creationId="{5F524C93-1C7F-4BDD-9D1A-6B5540B30AD8}"/>
          </ac:picMkLst>
        </pc:picChg>
        <pc:picChg chg="add del mod">
          <ac:chgData name="Gabriele Ostuni" userId="b6a0a9bd2ef8212d" providerId="LiveId" clId="{7434FF95-9E96-4432-A9AF-0B558318405D}" dt="2020-04-08T16:50:24.872" v="722" actId="478"/>
          <ac:picMkLst>
            <pc:docMk/>
            <pc:sldMk cId="395388695" sldId="303"/>
            <ac:picMk id="10" creationId="{7330AAF6-7138-4892-913F-5DB45EF6667F}"/>
          </ac:picMkLst>
        </pc:picChg>
        <pc:picChg chg="del">
          <ac:chgData name="Gabriele Ostuni" userId="b6a0a9bd2ef8212d" providerId="LiveId" clId="{7434FF95-9E96-4432-A9AF-0B558318405D}" dt="2020-04-08T16:50:26.142" v="725" actId="478"/>
          <ac:picMkLst>
            <pc:docMk/>
            <pc:sldMk cId="395388695" sldId="303"/>
            <ac:picMk id="11" creationId="{FFC11F7B-2F8E-47B9-89C7-13D121695D74}"/>
          </ac:picMkLst>
        </pc:picChg>
        <pc:picChg chg="add del">
          <ac:chgData name="Gabriele Ostuni" userId="b6a0a9bd2ef8212d" providerId="LiveId" clId="{7434FF95-9E96-4432-A9AF-0B558318405D}" dt="2020-04-08T16:47:52.349" v="685" actId="478"/>
          <ac:picMkLst>
            <pc:docMk/>
            <pc:sldMk cId="395388695" sldId="303"/>
            <ac:picMk id="12" creationId="{C771731F-5EDD-46F3-9E93-A70CC3DFBA43}"/>
          </ac:picMkLst>
        </pc:picChg>
        <pc:picChg chg="add del mod">
          <ac:chgData name="Gabriele Ostuni" userId="b6a0a9bd2ef8212d" providerId="LiveId" clId="{7434FF95-9E96-4432-A9AF-0B558318405D}" dt="2020-04-08T16:50:27.062" v="726" actId="478"/>
          <ac:picMkLst>
            <pc:docMk/>
            <pc:sldMk cId="395388695" sldId="303"/>
            <ac:picMk id="13" creationId="{84B8A646-AD1F-47E4-B847-24A7D1468FEA}"/>
          </ac:picMkLst>
        </pc:picChg>
        <pc:picChg chg="add del">
          <ac:chgData name="Gabriele Ostuni" userId="b6a0a9bd2ef8212d" providerId="LiveId" clId="{7434FF95-9E96-4432-A9AF-0B558318405D}" dt="2020-04-08T16:50:25.342" v="723" actId="478"/>
          <ac:picMkLst>
            <pc:docMk/>
            <pc:sldMk cId="395388695" sldId="303"/>
            <ac:picMk id="14" creationId="{9A7C19A3-9AEE-44F9-A93D-0F703E9AD0C6}"/>
          </ac:picMkLst>
        </pc:picChg>
        <pc:picChg chg="add del">
          <ac:chgData name="Gabriele Ostuni" userId="b6a0a9bd2ef8212d" providerId="LiveId" clId="{7434FF95-9E96-4432-A9AF-0B558318405D}" dt="2020-04-08T16:50:25.782" v="724" actId="478"/>
          <ac:picMkLst>
            <pc:docMk/>
            <pc:sldMk cId="395388695" sldId="303"/>
            <ac:picMk id="15" creationId="{75BCE306-1111-45BB-9012-175E0F5A5AB3}"/>
          </ac:picMkLst>
        </pc:picChg>
        <pc:picChg chg="add mod">
          <ac:chgData name="Gabriele Ostuni" userId="b6a0a9bd2ef8212d" providerId="LiveId" clId="{7434FF95-9E96-4432-A9AF-0B558318405D}" dt="2020-04-08T16:51:01.822" v="740" actId="1076"/>
          <ac:picMkLst>
            <pc:docMk/>
            <pc:sldMk cId="395388695" sldId="303"/>
            <ac:picMk id="17" creationId="{F7C8B81B-6F6C-472B-8448-398B6C762042}"/>
          </ac:picMkLst>
        </pc:picChg>
        <pc:picChg chg="add mod">
          <ac:chgData name="Gabriele Ostuni" userId="b6a0a9bd2ef8212d" providerId="LiveId" clId="{7434FF95-9E96-4432-A9AF-0B558318405D}" dt="2020-04-08T16:50:58.641" v="739" actId="1076"/>
          <ac:picMkLst>
            <pc:docMk/>
            <pc:sldMk cId="395388695" sldId="303"/>
            <ac:picMk id="18" creationId="{87B09D40-61D5-42C5-AA6D-67E280401B77}"/>
          </ac:picMkLst>
        </pc:picChg>
        <pc:picChg chg="add mod">
          <ac:chgData name="Gabriele Ostuni" userId="b6a0a9bd2ef8212d" providerId="LiveId" clId="{7434FF95-9E96-4432-A9AF-0B558318405D}" dt="2020-04-08T16:51:04.851" v="741" actId="1076"/>
          <ac:picMkLst>
            <pc:docMk/>
            <pc:sldMk cId="395388695" sldId="303"/>
            <ac:picMk id="19" creationId="{00CAC151-F3D6-4619-9E0A-2DFE55F83494}"/>
          </ac:picMkLst>
        </pc:picChg>
      </pc:sldChg>
      <pc:sldChg chg="del">
        <pc:chgData name="Gabriele Ostuni" userId="b6a0a9bd2ef8212d" providerId="LiveId" clId="{7434FF95-9E96-4432-A9AF-0B558318405D}" dt="2020-04-08T16:47:22.219" v="678" actId="47"/>
        <pc:sldMkLst>
          <pc:docMk/>
          <pc:sldMk cId="812736217" sldId="305"/>
        </pc:sldMkLst>
      </pc:sldChg>
      <pc:sldChg chg="delSp modSp add ord">
        <pc:chgData name="Gabriele Ostuni" userId="b6a0a9bd2ef8212d" providerId="LiveId" clId="{7434FF95-9E96-4432-A9AF-0B558318405D}" dt="2020-04-08T16:50:10.967" v="716"/>
        <pc:sldMkLst>
          <pc:docMk/>
          <pc:sldMk cId="2709801992" sldId="305"/>
        </pc:sldMkLst>
        <pc:spChg chg="del">
          <ac:chgData name="Gabriele Ostuni" userId="b6a0a9bd2ef8212d" providerId="LiveId" clId="{7434FF95-9E96-4432-A9AF-0B558318405D}" dt="2020-04-08T16:49:28.282" v="703" actId="478"/>
          <ac:spMkLst>
            <pc:docMk/>
            <pc:sldMk cId="2709801992" sldId="305"/>
            <ac:spMk id="8" creationId="{9028F086-6C94-44E5-94EF-3886AA4890BE}"/>
          </ac:spMkLst>
        </pc:spChg>
        <pc:spChg chg="mod">
          <ac:chgData name="Gabriele Ostuni" userId="b6a0a9bd2ef8212d" providerId="LiveId" clId="{7434FF95-9E96-4432-A9AF-0B558318405D}" dt="2020-04-08T16:50:04.002" v="714" actId="14100"/>
          <ac:spMkLst>
            <pc:docMk/>
            <pc:sldMk cId="2709801992" sldId="305"/>
            <ac:spMk id="9" creationId="{A485BB9A-024E-4903-8C2F-350CA725D794}"/>
          </ac:spMkLst>
        </pc:spChg>
        <pc:picChg chg="mod">
          <ac:chgData name="Gabriele Ostuni" userId="b6a0a9bd2ef8212d" providerId="LiveId" clId="{7434FF95-9E96-4432-A9AF-0B558318405D}" dt="2020-04-08T16:49:34.012" v="706" actId="1076"/>
          <ac:picMkLst>
            <pc:docMk/>
            <pc:sldMk cId="2709801992" sldId="305"/>
            <ac:picMk id="10" creationId="{7330AAF6-7138-4892-913F-5DB45EF6667F}"/>
          </ac:picMkLst>
        </pc:picChg>
        <pc:picChg chg="del">
          <ac:chgData name="Gabriele Ostuni" userId="b6a0a9bd2ef8212d" providerId="LiveId" clId="{7434FF95-9E96-4432-A9AF-0B558318405D}" dt="2020-04-08T16:49:26.872" v="702" actId="478"/>
          <ac:picMkLst>
            <pc:docMk/>
            <pc:sldMk cId="2709801992" sldId="305"/>
            <ac:picMk id="11" creationId="{FFC11F7B-2F8E-47B9-89C7-13D121695D74}"/>
          </ac:picMkLst>
        </pc:picChg>
        <pc:picChg chg="mod">
          <ac:chgData name="Gabriele Ostuni" userId="b6a0a9bd2ef8212d" providerId="LiveId" clId="{7434FF95-9E96-4432-A9AF-0B558318405D}" dt="2020-04-08T16:49:37.097" v="708" actId="14100"/>
          <ac:picMkLst>
            <pc:docMk/>
            <pc:sldMk cId="2709801992" sldId="305"/>
            <ac:picMk id="13" creationId="{84B8A646-AD1F-47E4-B847-24A7D1468FEA}"/>
          </ac:picMkLst>
        </pc:picChg>
        <pc:picChg chg="mod">
          <ac:chgData name="Gabriele Ostuni" userId="b6a0a9bd2ef8212d" providerId="LiveId" clId="{7434FF95-9E96-4432-A9AF-0B558318405D}" dt="2020-04-08T16:49:32.732" v="705" actId="1076"/>
          <ac:picMkLst>
            <pc:docMk/>
            <pc:sldMk cId="2709801992" sldId="305"/>
            <ac:picMk id="14" creationId="{9A7C19A3-9AEE-44F9-A93D-0F703E9AD0C6}"/>
          </ac:picMkLst>
        </pc:picChg>
        <pc:picChg chg="mod">
          <ac:chgData name="Gabriele Ostuni" userId="b6a0a9bd2ef8212d" providerId="LiveId" clId="{7434FF95-9E96-4432-A9AF-0B558318405D}" dt="2020-04-08T16:49:40.792" v="709" actId="1076"/>
          <ac:picMkLst>
            <pc:docMk/>
            <pc:sldMk cId="2709801992" sldId="305"/>
            <ac:picMk id="15" creationId="{75BCE306-1111-45BB-9012-175E0F5A5AB3}"/>
          </ac:picMkLst>
        </pc:picChg>
      </pc:sldChg>
      <pc:sldChg chg="add del">
        <pc:chgData name="Gabriele Ostuni" userId="b6a0a9bd2ef8212d" providerId="LiveId" clId="{7434FF95-9E96-4432-A9AF-0B558318405D}" dt="2020-04-08T16:56:23.807" v="916" actId="47"/>
        <pc:sldMkLst>
          <pc:docMk/>
          <pc:sldMk cId="3495080409" sldId="306"/>
        </pc:sldMkLst>
      </pc:sldChg>
      <pc:sldChg chg="addSp delSp modSp add modAnim">
        <pc:chgData name="Gabriele Ostuni" userId="b6a0a9bd2ef8212d" providerId="LiveId" clId="{7434FF95-9E96-4432-A9AF-0B558318405D}" dt="2020-04-08T16:57:28.882" v="1048" actId="20577"/>
        <pc:sldMkLst>
          <pc:docMk/>
          <pc:sldMk cId="1144023616" sldId="307"/>
        </pc:sldMkLst>
        <pc:spChg chg="mod">
          <ac:chgData name="Gabriele Ostuni" userId="b6a0a9bd2ef8212d" providerId="LiveId" clId="{7434FF95-9E96-4432-A9AF-0B558318405D}" dt="2020-04-08T16:54:12.160" v="896" actId="27636"/>
          <ac:spMkLst>
            <pc:docMk/>
            <pc:sldMk cId="1144023616" sldId="307"/>
            <ac:spMk id="2" creationId="{00000000-0000-0000-0000-000000000000}"/>
          </ac:spMkLst>
        </pc:spChg>
        <pc:spChg chg="mod">
          <ac:chgData name="Gabriele Ostuni" userId="b6a0a9bd2ef8212d" providerId="LiveId" clId="{7434FF95-9E96-4432-A9AF-0B558318405D}" dt="2020-04-08T16:57:28.882" v="1048" actId="20577"/>
          <ac:spMkLst>
            <pc:docMk/>
            <pc:sldMk cId="1144023616" sldId="307"/>
            <ac:spMk id="16" creationId="{B0FF5AF9-0D1F-4270-8EE8-F44CAA639B67}"/>
          </ac:spMkLst>
        </pc:spChg>
        <pc:picChg chg="add mod">
          <ac:chgData name="Gabriele Ostuni" userId="b6a0a9bd2ef8212d" providerId="LiveId" clId="{7434FF95-9E96-4432-A9AF-0B558318405D}" dt="2020-04-08T16:56:04.093" v="915" actId="1076"/>
          <ac:picMkLst>
            <pc:docMk/>
            <pc:sldMk cId="1144023616" sldId="307"/>
            <ac:picMk id="7" creationId="{9149DDF3-6A4E-4F73-90FE-9742215E246B}"/>
          </ac:picMkLst>
        </pc:picChg>
        <pc:picChg chg="add mod">
          <ac:chgData name="Gabriele Ostuni" userId="b6a0a9bd2ef8212d" providerId="LiveId" clId="{7434FF95-9E96-4432-A9AF-0B558318405D}" dt="2020-04-08T16:56:02.412" v="914" actId="1076"/>
          <ac:picMkLst>
            <pc:docMk/>
            <pc:sldMk cId="1144023616" sldId="307"/>
            <ac:picMk id="8" creationId="{597243E0-BA47-4F06-948A-458088DB361C}"/>
          </ac:picMkLst>
        </pc:picChg>
        <pc:picChg chg="add mod">
          <ac:chgData name="Gabriele Ostuni" userId="b6a0a9bd2ef8212d" providerId="LiveId" clId="{7434FF95-9E96-4432-A9AF-0B558318405D}" dt="2020-04-08T16:55:58.036" v="911" actId="1076"/>
          <ac:picMkLst>
            <pc:docMk/>
            <pc:sldMk cId="1144023616" sldId="307"/>
            <ac:picMk id="9" creationId="{DBDD8AE0-6626-444E-B591-ECB353DD8CDA}"/>
          </ac:picMkLst>
        </pc:picChg>
        <pc:picChg chg="del">
          <ac:chgData name="Gabriele Ostuni" userId="b6a0a9bd2ef8212d" providerId="LiveId" clId="{7434FF95-9E96-4432-A9AF-0B558318405D}" dt="2020-04-08T16:55:24.771" v="898" actId="478"/>
          <ac:picMkLst>
            <pc:docMk/>
            <pc:sldMk cId="1144023616" sldId="307"/>
            <ac:picMk id="17" creationId="{F7C8B81B-6F6C-472B-8448-398B6C762042}"/>
          </ac:picMkLst>
        </pc:picChg>
        <pc:picChg chg="del">
          <ac:chgData name="Gabriele Ostuni" userId="b6a0a9bd2ef8212d" providerId="LiveId" clId="{7434FF95-9E96-4432-A9AF-0B558318405D}" dt="2020-04-08T16:55:24.163" v="897" actId="478"/>
          <ac:picMkLst>
            <pc:docMk/>
            <pc:sldMk cId="1144023616" sldId="307"/>
            <ac:picMk id="18" creationId="{87B09D40-61D5-42C5-AA6D-67E280401B77}"/>
          </ac:picMkLst>
        </pc:picChg>
        <pc:picChg chg="del">
          <ac:chgData name="Gabriele Ostuni" userId="b6a0a9bd2ef8212d" providerId="LiveId" clId="{7434FF95-9E96-4432-A9AF-0B558318405D}" dt="2020-04-08T16:55:25.378" v="899" actId="478"/>
          <ac:picMkLst>
            <pc:docMk/>
            <pc:sldMk cId="1144023616" sldId="307"/>
            <ac:picMk id="19" creationId="{00CAC151-F3D6-4619-9E0A-2DFE55F83494}"/>
          </ac:picMkLst>
        </pc:picChg>
      </pc:sldChg>
      <pc:sldChg chg="addSp delSp add del">
        <pc:chgData name="Gabriele Ostuni" userId="b6a0a9bd2ef8212d" providerId="LiveId" clId="{7434FF95-9E96-4432-A9AF-0B558318405D}" dt="2020-04-08T17:00:13.250" v="1092" actId="47"/>
        <pc:sldMkLst>
          <pc:docMk/>
          <pc:sldMk cId="2597870097" sldId="308"/>
        </pc:sldMkLst>
        <pc:picChg chg="add del">
          <ac:chgData name="Gabriele Ostuni" userId="b6a0a9bd2ef8212d" providerId="LiveId" clId="{7434FF95-9E96-4432-A9AF-0B558318405D}" dt="2020-04-08T17:00:10.601" v="1090" actId="21"/>
          <ac:picMkLst>
            <pc:docMk/>
            <pc:sldMk cId="2597870097" sldId="308"/>
            <ac:picMk id="2" creationId="{62B1F103-506B-4F47-813A-CF6896E639DD}"/>
          </ac:picMkLst>
        </pc:picChg>
      </pc:sldChg>
      <pc:sldChg chg="addSp delSp modSp add ord delAnim modAnim">
        <pc:chgData name="Gabriele Ostuni" userId="b6a0a9bd2ef8212d" providerId="LiveId" clId="{7434FF95-9E96-4432-A9AF-0B558318405D}" dt="2020-04-08T17:00:36.434" v="1115"/>
        <pc:sldMkLst>
          <pc:docMk/>
          <pc:sldMk cId="3624238179" sldId="309"/>
        </pc:sldMkLst>
        <pc:spChg chg="mod">
          <ac:chgData name="Gabriele Ostuni" userId="b6a0a9bd2ef8212d" providerId="LiveId" clId="{7434FF95-9E96-4432-A9AF-0B558318405D}" dt="2020-04-08T17:00:30.420" v="1113" actId="20577"/>
          <ac:spMkLst>
            <pc:docMk/>
            <pc:sldMk cId="3624238179" sldId="309"/>
            <ac:spMk id="2" creationId="{00000000-0000-0000-0000-000000000000}"/>
          </ac:spMkLst>
        </pc:spChg>
        <pc:spChg chg="del">
          <ac:chgData name="Gabriele Ostuni" userId="b6a0a9bd2ef8212d" providerId="LiveId" clId="{7434FF95-9E96-4432-A9AF-0B558318405D}" dt="2020-04-08T17:00:07.090" v="1088" actId="478"/>
          <ac:spMkLst>
            <pc:docMk/>
            <pc:sldMk cId="3624238179" sldId="309"/>
            <ac:spMk id="17" creationId="{B0F7AC14-4801-4A81-96B0-D1C3AE3680F8}"/>
          </ac:spMkLst>
        </pc:spChg>
        <pc:picChg chg="del">
          <ac:chgData name="Gabriele Ostuni" userId="b6a0a9bd2ef8212d" providerId="LiveId" clId="{7434FF95-9E96-4432-A9AF-0B558318405D}" dt="2020-04-08T17:00:08.443" v="1089" actId="478"/>
          <ac:picMkLst>
            <pc:docMk/>
            <pc:sldMk cId="3624238179" sldId="309"/>
            <ac:picMk id="7" creationId="{B10A4747-76B6-4841-8D3E-3470A69AA723}"/>
          </ac:picMkLst>
        </pc:picChg>
        <pc:picChg chg="del">
          <ac:chgData name="Gabriele Ostuni" userId="b6a0a9bd2ef8212d" providerId="LiveId" clId="{7434FF95-9E96-4432-A9AF-0B558318405D}" dt="2020-04-08T17:00:07.090" v="1088" actId="478"/>
          <ac:picMkLst>
            <pc:docMk/>
            <pc:sldMk cId="3624238179" sldId="309"/>
            <ac:picMk id="10" creationId="{B74D49D6-5A26-4EED-A1B5-AD83E128EE9A}"/>
          </ac:picMkLst>
        </pc:picChg>
        <pc:picChg chg="add">
          <ac:chgData name="Gabriele Ostuni" userId="b6a0a9bd2ef8212d" providerId="LiveId" clId="{7434FF95-9E96-4432-A9AF-0B558318405D}" dt="2020-04-08T17:00:11.800" v="1091"/>
          <ac:picMkLst>
            <pc:docMk/>
            <pc:sldMk cId="3624238179" sldId="309"/>
            <ac:picMk id="11" creationId="{C150A0AF-B44A-4E51-9912-D8DE84AB0C48}"/>
          </ac:picMkLst>
        </pc:picChg>
        <pc:picChg chg="del">
          <ac:chgData name="Gabriele Ostuni" userId="b6a0a9bd2ef8212d" providerId="LiveId" clId="{7434FF95-9E96-4432-A9AF-0B558318405D}" dt="2020-04-08T17:00:07.090" v="1088" actId="478"/>
          <ac:picMkLst>
            <pc:docMk/>
            <pc:sldMk cId="3624238179" sldId="309"/>
            <ac:picMk id="13" creationId="{F64DD163-8AC0-44CA-8015-0EA56643ABD5}"/>
          </ac:picMkLst>
        </pc:picChg>
        <pc:picChg chg="del">
          <ac:chgData name="Gabriele Ostuni" userId="b6a0a9bd2ef8212d" providerId="LiveId" clId="{7434FF95-9E96-4432-A9AF-0B558318405D}" dt="2020-04-08T17:00:07.090" v="1088" actId="478"/>
          <ac:picMkLst>
            <pc:docMk/>
            <pc:sldMk cId="3624238179" sldId="309"/>
            <ac:picMk id="14" creationId="{EAA19225-735E-429F-9171-6F3CA9EC0D97}"/>
          </ac:picMkLst>
        </pc:picChg>
        <pc:picChg chg="del">
          <ac:chgData name="Gabriele Ostuni" userId="b6a0a9bd2ef8212d" providerId="LiveId" clId="{7434FF95-9E96-4432-A9AF-0B558318405D}" dt="2020-04-08T17:00:07.090" v="1088" actId="478"/>
          <ac:picMkLst>
            <pc:docMk/>
            <pc:sldMk cId="3624238179" sldId="309"/>
            <ac:picMk id="15" creationId="{0BD8FB45-FB26-4CDE-8D6F-E87EACC53516}"/>
          </ac:picMkLst>
        </pc:picChg>
        <pc:picChg chg="del">
          <ac:chgData name="Gabriele Ostuni" userId="b6a0a9bd2ef8212d" providerId="LiveId" clId="{7434FF95-9E96-4432-A9AF-0B558318405D}" dt="2020-04-08T17:00:07.090" v="1088" actId="478"/>
          <ac:picMkLst>
            <pc:docMk/>
            <pc:sldMk cId="3624238179" sldId="309"/>
            <ac:picMk id="16" creationId="{DB42CF57-458F-4429-98FA-98D9FEBD4A97}"/>
          </ac:picMkLst>
        </pc:picChg>
      </pc:sldChg>
    </pc:docChg>
  </pc:docChgLst>
  <pc:docChgLst>
    <pc:chgData name="Gabriele Ostuni" userId="b6a0a9bd2ef8212d" providerId="LiveId" clId="{92BE43EB-7912-49EC-B257-7A68F56A1F85}"/>
    <pc:docChg chg="custSel addSld delSld modSld">
      <pc:chgData name="Gabriele Ostuni" userId="b6a0a9bd2ef8212d" providerId="LiveId" clId="{92BE43EB-7912-49EC-B257-7A68F56A1F85}" dt="2020-06-11T17:24:06.976" v="52" actId="20577"/>
      <pc:docMkLst>
        <pc:docMk/>
      </pc:docMkLst>
      <pc:sldChg chg="addSp delSp modSp mod modNotesTx">
        <pc:chgData name="Gabriele Ostuni" userId="b6a0a9bd2ef8212d" providerId="LiveId" clId="{92BE43EB-7912-49EC-B257-7A68F56A1F85}" dt="2020-06-11T17:22:45.795" v="27" actId="20577"/>
        <pc:sldMkLst>
          <pc:docMk/>
          <pc:sldMk cId="1058055028" sldId="257"/>
        </pc:sldMkLst>
        <pc:spChg chg="mod">
          <ac:chgData name="Gabriele Ostuni" userId="b6a0a9bd2ef8212d" providerId="LiveId" clId="{92BE43EB-7912-49EC-B257-7A68F56A1F85}" dt="2020-06-11T17:22:45.795" v="27" actId="20577"/>
          <ac:spMkLst>
            <pc:docMk/>
            <pc:sldMk cId="1058055028" sldId="257"/>
            <ac:spMk id="7" creationId="{EFADB564-366C-4F38-9A56-42084F304C21}"/>
          </ac:spMkLst>
        </pc:spChg>
        <pc:picChg chg="del">
          <ac:chgData name="Gabriele Ostuni" userId="b6a0a9bd2ef8212d" providerId="LiveId" clId="{92BE43EB-7912-49EC-B257-7A68F56A1F85}" dt="2020-06-04T19:21:51.575" v="2" actId="478"/>
          <ac:picMkLst>
            <pc:docMk/>
            <pc:sldMk cId="1058055028" sldId="257"/>
            <ac:picMk id="4" creationId="{00000000-0000-0000-0000-000000000000}"/>
          </ac:picMkLst>
        </pc:picChg>
        <pc:picChg chg="add mod">
          <ac:chgData name="Gabriele Ostuni" userId="b6a0a9bd2ef8212d" providerId="LiveId" clId="{92BE43EB-7912-49EC-B257-7A68F56A1F85}" dt="2020-06-04T19:21:51.740" v="3"/>
          <ac:picMkLst>
            <pc:docMk/>
            <pc:sldMk cId="1058055028" sldId="257"/>
            <ac:picMk id="9" creationId="{1473E43C-4B84-497B-8983-173DDA6BFAAD}"/>
          </ac:picMkLst>
        </pc:picChg>
      </pc:sldChg>
      <pc:sldChg chg="modSp mod">
        <pc:chgData name="Gabriele Ostuni" userId="b6a0a9bd2ef8212d" providerId="LiveId" clId="{92BE43EB-7912-49EC-B257-7A68F56A1F85}" dt="2020-06-11T17:23:12.950" v="43" actId="20577"/>
        <pc:sldMkLst>
          <pc:docMk/>
          <pc:sldMk cId="1042277148" sldId="258"/>
        </pc:sldMkLst>
        <pc:spChg chg="mod">
          <ac:chgData name="Gabriele Ostuni" userId="b6a0a9bd2ef8212d" providerId="LiveId" clId="{92BE43EB-7912-49EC-B257-7A68F56A1F85}" dt="2020-06-11T17:23:12.950" v="43" actId="20577"/>
          <ac:spMkLst>
            <pc:docMk/>
            <pc:sldMk cId="1042277148" sldId="258"/>
            <ac:spMk id="3" creationId="{15C7BE4B-1345-4AE0-880A-13B2425CCE8A}"/>
          </ac:spMkLst>
        </pc:spChg>
        <pc:spChg chg="mod">
          <ac:chgData name="Gabriele Ostuni" userId="b6a0a9bd2ef8212d" providerId="LiveId" clId="{92BE43EB-7912-49EC-B257-7A68F56A1F85}" dt="2020-06-11T17:22:58.134" v="32" actId="20577"/>
          <ac:spMkLst>
            <pc:docMk/>
            <pc:sldMk cId="1042277148" sldId="258"/>
            <ac:spMk id="14" creationId="{6F70F8A8-37F4-44EB-B4FB-A3CFB9FB4F98}"/>
          </ac:spMkLst>
        </pc:spChg>
      </pc:sldChg>
      <pc:sldChg chg="del">
        <pc:chgData name="Gabriele Ostuni" userId="b6a0a9bd2ef8212d" providerId="LiveId" clId="{92BE43EB-7912-49EC-B257-7A68F56A1F85}" dt="2020-06-11T17:22:36.476" v="26" actId="47"/>
        <pc:sldMkLst>
          <pc:docMk/>
          <pc:sldMk cId="2720699239" sldId="263"/>
        </pc:sldMkLst>
      </pc:sldChg>
      <pc:sldChg chg="addSp delSp modSp mod">
        <pc:chgData name="Gabriele Ostuni" userId="b6a0a9bd2ef8212d" providerId="LiveId" clId="{92BE43EB-7912-49EC-B257-7A68F56A1F85}" dt="2020-06-04T19:21:39.870" v="1"/>
        <pc:sldMkLst>
          <pc:docMk/>
          <pc:sldMk cId="1307730828" sldId="298"/>
        </pc:sldMkLst>
        <pc:picChg chg="del">
          <ac:chgData name="Gabriele Ostuni" userId="b6a0a9bd2ef8212d" providerId="LiveId" clId="{92BE43EB-7912-49EC-B257-7A68F56A1F85}" dt="2020-06-04T19:21:39.625" v="0" actId="478"/>
          <ac:picMkLst>
            <pc:docMk/>
            <pc:sldMk cId="1307730828" sldId="298"/>
            <ac:picMk id="4" creationId="{00000000-0000-0000-0000-000000000000}"/>
          </ac:picMkLst>
        </pc:picChg>
        <pc:picChg chg="add mod">
          <ac:chgData name="Gabriele Ostuni" userId="b6a0a9bd2ef8212d" providerId="LiveId" clId="{92BE43EB-7912-49EC-B257-7A68F56A1F85}" dt="2020-06-04T19:21:39.870" v="1"/>
          <ac:picMkLst>
            <pc:docMk/>
            <pc:sldMk cId="1307730828" sldId="298"/>
            <ac:picMk id="6" creationId="{0FB9B4F0-169C-4B14-AE8D-0EDFCF58EF89}"/>
          </ac:picMkLst>
        </pc:picChg>
      </pc:sldChg>
      <pc:sldChg chg="modSp mod">
        <pc:chgData name="Gabriele Ostuni" userId="b6a0a9bd2ef8212d" providerId="LiveId" clId="{92BE43EB-7912-49EC-B257-7A68F56A1F85}" dt="2020-06-11T17:24:06.976" v="52" actId="20577"/>
        <pc:sldMkLst>
          <pc:docMk/>
          <pc:sldMk cId="2709801992" sldId="305"/>
        </pc:sldMkLst>
        <pc:spChg chg="mod">
          <ac:chgData name="Gabriele Ostuni" userId="b6a0a9bd2ef8212d" providerId="LiveId" clId="{92BE43EB-7912-49EC-B257-7A68F56A1F85}" dt="2020-06-11T17:24:06.976" v="52" actId="20577"/>
          <ac:spMkLst>
            <pc:docMk/>
            <pc:sldMk cId="2709801992" sldId="305"/>
            <ac:spMk id="9" creationId="{A485BB9A-024E-4903-8C2F-350CA725D794}"/>
          </ac:spMkLst>
        </pc:spChg>
      </pc:sldChg>
      <pc:sldChg chg="add del">
        <pc:chgData name="Gabriele Ostuni" userId="b6a0a9bd2ef8212d" providerId="LiveId" clId="{92BE43EB-7912-49EC-B257-7A68F56A1F85}" dt="2020-06-11T17:22:34.455" v="25"/>
        <pc:sldMkLst>
          <pc:docMk/>
          <pc:sldMk cId="2274308089" sldId="329"/>
        </pc:sldMkLst>
      </pc:sldChg>
    </pc:docChg>
  </pc:docChgLst>
  <pc:docChgLst>
    <pc:chgData name="Gabriele Ostuni" userId="b6a0a9bd2ef8212d" providerId="LiveId" clId="{63D5B6C0-D2BE-4FF1-AECC-9E5911D57489}"/>
    <pc:docChg chg="modSld">
      <pc:chgData name="Gabriele Ostuni" userId="b6a0a9bd2ef8212d" providerId="LiveId" clId="{63D5B6C0-D2BE-4FF1-AECC-9E5911D57489}" dt="2020-04-06T11:35:19.422" v="0"/>
      <pc:docMkLst>
        <pc:docMk/>
      </pc:docMkLst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058055028" sldId="257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042277148" sldId="25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31967230" sldId="25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490592224" sldId="260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629226035" sldId="261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078485691" sldId="262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720699239" sldId="263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799908102" sldId="264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189911502" sldId="265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346522730" sldId="266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97293057" sldId="267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769131667" sldId="26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927890169" sldId="26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06152436" sldId="270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145312641" sldId="271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69061329" sldId="272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975420073" sldId="273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595848052" sldId="274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627718790" sldId="275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244695719" sldId="276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376918286" sldId="277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170700477" sldId="27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882418133" sldId="27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579096342" sldId="280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2631036" sldId="281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954017106" sldId="283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714191677" sldId="284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917415417" sldId="285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511586287" sldId="286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540472234" sldId="287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020538225" sldId="28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467061459" sldId="28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48673341" sldId="290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528739462" sldId="291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503875347" sldId="292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150699242" sldId="293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785739464" sldId="294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364491137" sldId="295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682373068" sldId="296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307730828" sldId="29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380695246" sldId="29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582242823" sldId="300"/>
        </pc:sldMkLst>
      </pc:sldChg>
    </pc:docChg>
  </pc:docChgLst>
  <pc:docChgLst>
    <pc:chgData name="Gabriele Ostuni" userId="b6a0a9bd2ef8212d" providerId="LiveId" clId="{0812205B-FA9D-40DE-9497-C1D27070B8FB}"/>
    <pc:docChg chg="undo custSel delSld modSld">
      <pc:chgData name="Gabriele Ostuni" userId="b6a0a9bd2ef8212d" providerId="LiveId" clId="{0812205B-FA9D-40DE-9497-C1D27070B8FB}" dt="2020-04-14T19:02:21.720" v="241" actId="790"/>
      <pc:docMkLst>
        <pc:docMk/>
      </pc:docMkLst>
      <pc:sldChg chg="addSp delSp modSp modAnim modNotesTx">
        <pc:chgData name="Gabriele Ostuni" userId="b6a0a9bd2ef8212d" providerId="LiveId" clId="{0812205B-FA9D-40DE-9497-C1D27070B8FB}" dt="2020-04-14T18:57:51.519" v="234" actId="114"/>
        <pc:sldMkLst>
          <pc:docMk/>
          <pc:sldMk cId="1058055028" sldId="257"/>
        </pc:sldMkLst>
        <pc:spChg chg="mod">
          <ac:chgData name="Gabriele Ostuni" userId="b6a0a9bd2ef8212d" providerId="LiveId" clId="{0812205B-FA9D-40DE-9497-C1D27070B8FB}" dt="2020-04-14T18:57:51.519" v="234" actId="114"/>
          <ac:spMkLst>
            <pc:docMk/>
            <pc:sldMk cId="1058055028" sldId="257"/>
            <ac:spMk id="2" creationId="{9744E3F6-107A-41EA-8D79-DF203A64FB00}"/>
          </ac:spMkLst>
        </pc:spChg>
        <pc:spChg chg="mod">
          <ac:chgData name="Gabriele Ostuni" userId="b6a0a9bd2ef8212d" providerId="LiveId" clId="{0812205B-FA9D-40DE-9497-C1D27070B8FB}" dt="2020-04-08T17:17:37.448" v="44" actId="20577"/>
          <ac:spMkLst>
            <pc:docMk/>
            <pc:sldMk cId="1058055028" sldId="257"/>
            <ac:spMk id="7" creationId="{EFADB564-366C-4F38-9A56-42084F304C21}"/>
          </ac:spMkLst>
        </pc:spChg>
        <pc:picChg chg="del">
          <ac:chgData name="Gabriele Ostuni" userId="b6a0a9bd2ef8212d" providerId="LiveId" clId="{0812205B-FA9D-40DE-9497-C1D27070B8FB}" dt="2020-04-08T17:21:45.607" v="50" actId="478"/>
          <ac:picMkLst>
            <pc:docMk/>
            <pc:sldMk cId="1058055028" sldId="257"/>
            <ac:picMk id="8" creationId="{457C7471-D1A1-4A76-A5EA-6D8DEA56355C}"/>
          </ac:picMkLst>
        </pc:picChg>
        <pc:picChg chg="del mod">
          <ac:chgData name="Gabriele Ostuni" userId="b6a0a9bd2ef8212d" providerId="LiveId" clId="{0812205B-FA9D-40DE-9497-C1D27070B8FB}" dt="2020-04-08T17:21:46.638" v="51" actId="478"/>
          <ac:picMkLst>
            <pc:docMk/>
            <pc:sldMk cId="1058055028" sldId="257"/>
            <ac:picMk id="11" creationId="{C2B4571F-C4CA-4F08-AB18-C68E383293D8}"/>
          </ac:picMkLst>
        </pc:picChg>
        <pc:picChg chg="del mod">
          <ac:chgData name="Gabriele Ostuni" userId="b6a0a9bd2ef8212d" providerId="LiveId" clId="{0812205B-FA9D-40DE-9497-C1D27070B8FB}" dt="2020-04-08T17:22:02.995" v="56" actId="478"/>
          <ac:picMkLst>
            <pc:docMk/>
            <pc:sldMk cId="1058055028" sldId="257"/>
            <ac:picMk id="12" creationId="{C900CE43-7B24-4693-8461-E464A2EB4158}"/>
          </ac:picMkLst>
        </pc:picChg>
        <pc:picChg chg="add mod">
          <ac:chgData name="Gabriele Ostuni" userId="b6a0a9bd2ef8212d" providerId="LiveId" clId="{0812205B-FA9D-40DE-9497-C1D27070B8FB}" dt="2020-04-08T17:22:13.763" v="63" actId="1076"/>
          <ac:picMkLst>
            <pc:docMk/>
            <pc:sldMk cId="1058055028" sldId="257"/>
            <ac:picMk id="13" creationId="{96E50115-668E-48EA-B363-B5FAC3FF65FA}"/>
          </ac:picMkLst>
        </pc:picChg>
        <pc:picChg chg="del">
          <ac:chgData name="Gabriele Ostuni" userId="b6a0a9bd2ef8212d" providerId="LiveId" clId="{0812205B-FA9D-40DE-9497-C1D27070B8FB}" dt="2020-04-08T17:21:35.029" v="48" actId="478"/>
          <ac:picMkLst>
            <pc:docMk/>
            <pc:sldMk cId="1058055028" sldId="257"/>
            <ac:picMk id="14" creationId="{F238A1CF-B25B-4FBA-942D-F3258CFAF5DA}"/>
          </ac:picMkLst>
        </pc:picChg>
        <pc:picChg chg="add mod">
          <ac:chgData name="Gabriele Ostuni" userId="b6a0a9bd2ef8212d" providerId="LiveId" clId="{0812205B-FA9D-40DE-9497-C1D27070B8FB}" dt="2020-04-08T17:22:18.701" v="65" actId="1076"/>
          <ac:picMkLst>
            <pc:docMk/>
            <pc:sldMk cId="1058055028" sldId="257"/>
            <ac:picMk id="15" creationId="{167EBE1C-2D26-41EE-9294-DBC4CFC5E0D7}"/>
          </ac:picMkLst>
        </pc:picChg>
        <pc:picChg chg="add mod">
          <ac:chgData name="Gabriele Ostuni" userId="b6a0a9bd2ef8212d" providerId="LiveId" clId="{0812205B-FA9D-40DE-9497-C1D27070B8FB}" dt="2020-04-08T17:22:09.448" v="61" actId="1076"/>
          <ac:picMkLst>
            <pc:docMk/>
            <pc:sldMk cId="1058055028" sldId="257"/>
            <ac:picMk id="16" creationId="{6E0DC7D8-6D36-4E6D-81B5-477A51FADB09}"/>
          </ac:picMkLst>
        </pc:picChg>
      </pc:sldChg>
      <pc:sldChg chg="addSp delSp modSp modAnim">
        <pc:chgData name="Gabriele Ostuni" userId="b6a0a9bd2ef8212d" providerId="LiveId" clId="{0812205B-FA9D-40DE-9497-C1D27070B8FB}" dt="2020-04-08T17:23:31.638" v="102" actId="20577"/>
        <pc:sldMkLst>
          <pc:docMk/>
          <pc:sldMk cId="1042277148" sldId="258"/>
        </pc:sldMkLst>
        <pc:spChg chg="mod">
          <ac:chgData name="Gabriele Ostuni" userId="b6a0a9bd2ef8212d" providerId="LiveId" clId="{0812205B-FA9D-40DE-9497-C1D27070B8FB}" dt="2020-04-08T17:23:31.638" v="102" actId="20577"/>
          <ac:spMkLst>
            <pc:docMk/>
            <pc:sldMk cId="1042277148" sldId="258"/>
            <ac:spMk id="3" creationId="{15C7BE4B-1345-4AE0-880A-13B2425CCE8A}"/>
          </ac:spMkLst>
        </pc:spChg>
        <pc:spChg chg="mod">
          <ac:chgData name="Gabriele Ostuni" userId="b6a0a9bd2ef8212d" providerId="LiveId" clId="{0812205B-FA9D-40DE-9497-C1D27070B8FB}" dt="2020-04-08T17:22:54.201" v="69" actId="20577"/>
          <ac:spMkLst>
            <pc:docMk/>
            <pc:sldMk cId="1042277148" sldId="258"/>
            <ac:spMk id="7" creationId="{00000000-0000-0000-0000-000000000000}"/>
          </ac:spMkLst>
        </pc:spChg>
        <pc:spChg chg="mod">
          <ac:chgData name="Gabriele Ostuni" userId="b6a0a9bd2ef8212d" providerId="LiveId" clId="{0812205B-FA9D-40DE-9497-C1D27070B8FB}" dt="2020-04-08T17:23:08.357" v="79" actId="20577"/>
          <ac:spMkLst>
            <pc:docMk/>
            <pc:sldMk cId="1042277148" sldId="258"/>
            <ac:spMk id="14" creationId="{6F70F8A8-37F4-44EB-B4FB-A3CFB9FB4F98}"/>
          </ac:spMkLst>
        </pc:spChg>
        <pc:picChg chg="del">
          <ac:chgData name="Gabriele Ostuni" userId="b6a0a9bd2ef8212d" providerId="LiveId" clId="{0812205B-FA9D-40DE-9497-C1D27070B8FB}" dt="2020-04-08T17:22:59.139" v="73" actId="478"/>
          <ac:picMkLst>
            <pc:docMk/>
            <pc:sldMk cId="1042277148" sldId="258"/>
            <ac:picMk id="8" creationId="{CDFA78B3-FE05-4FF1-B13D-7A44F7B25B74}"/>
          </ac:picMkLst>
        </pc:picChg>
        <pc:picChg chg="del">
          <ac:chgData name="Gabriele Ostuni" userId="b6a0a9bd2ef8212d" providerId="LiveId" clId="{0812205B-FA9D-40DE-9497-C1D27070B8FB}" dt="2020-04-08T17:22:58.514" v="72" actId="478"/>
          <ac:picMkLst>
            <pc:docMk/>
            <pc:sldMk cId="1042277148" sldId="258"/>
            <ac:picMk id="9" creationId="{68E5E444-512F-4404-8E92-325B58520915}"/>
          </ac:picMkLst>
        </pc:picChg>
        <pc:picChg chg="del">
          <ac:chgData name="Gabriele Ostuni" userId="b6a0a9bd2ef8212d" providerId="LiveId" clId="{0812205B-FA9D-40DE-9497-C1D27070B8FB}" dt="2020-04-08T17:22:59.514" v="74" actId="478"/>
          <ac:picMkLst>
            <pc:docMk/>
            <pc:sldMk cId="1042277148" sldId="258"/>
            <ac:picMk id="10" creationId="{0D23688C-DAB6-49DF-8F4E-E692EB025D32}"/>
          </ac:picMkLst>
        </pc:picChg>
        <pc:picChg chg="del">
          <ac:chgData name="Gabriele Ostuni" userId="b6a0a9bd2ef8212d" providerId="LiveId" clId="{0812205B-FA9D-40DE-9497-C1D27070B8FB}" dt="2020-04-08T17:22:57.936" v="71" actId="478"/>
          <ac:picMkLst>
            <pc:docMk/>
            <pc:sldMk cId="1042277148" sldId="258"/>
            <ac:picMk id="11" creationId="{ED25B743-C64F-426C-9CD1-CC5BFEF42CD5}"/>
          </ac:picMkLst>
        </pc:picChg>
        <pc:picChg chg="add mod">
          <ac:chgData name="Gabriele Ostuni" userId="b6a0a9bd2ef8212d" providerId="LiveId" clId="{0812205B-FA9D-40DE-9497-C1D27070B8FB}" dt="2020-04-08T17:23:06.232" v="76" actId="1076"/>
          <ac:picMkLst>
            <pc:docMk/>
            <pc:sldMk cId="1042277148" sldId="258"/>
            <ac:picMk id="12" creationId="{63FF5E18-1395-4702-9D21-1ACFEB7FF8CE}"/>
          </ac:picMkLst>
        </pc:picChg>
        <pc:picChg chg="del">
          <ac:chgData name="Gabriele Ostuni" userId="b6a0a9bd2ef8212d" providerId="LiveId" clId="{0812205B-FA9D-40DE-9497-C1D27070B8FB}" dt="2020-04-08T17:22:57.420" v="70" actId="478"/>
          <ac:picMkLst>
            <pc:docMk/>
            <pc:sldMk cId="1042277148" sldId="258"/>
            <ac:picMk id="15" creationId="{E5888250-7C32-4395-9B22-4EEF6C9FB752}"/>
          </ac:picMkLst>
        </pc:picChg>
        <pc:picChg chg="add mod">
          <ac:chgData name="Gabriele Ostuni" userId="b6a0a9bd2ef8212d" providerId="LiveId" clId="{0812205B-FA9D-40DE-9497-C1D27070B8FB}" dt="2020-04-08T17:23:06.232" v="76" actId="1076"/>
          <ac:picMkLst>
            <pc:docMk/>
            <pc:sldMk cId="1042277148" sldId="258"/>
            <ac:picMk id="16" creationId="{AE6CC2B1-ADD6-4BED-A483-82B845247A84}"/>
          </ac:picMkLst>
        </pc:picChg>
        <pc:picChg chg="add mod">
          <ac:chgData name="Gabriele Ostuni" userId="b6a0a9bd2ef8212d" providerId="LiveId" clId="{0812205B-FA9D-40DE-9497-C1D27070B8FB}" dt="2020-04-08T17:23:06.232" v="76" actId="1076"/>
          <ac:picMkLst>
            <pc:docMk/>
            <pc:sldMk cId="1042277148" sldId="258"/>
            <ac:picMk id="17" creationId="{F9B82805-D4D1-4AB9-AF53-DBFEF8E33FD9}"/>
          </ac:picMkLst>
        </pc:picChg>
      </pc:sldChg>
      <pc:sldChg chg="modSp">
        <pc:chgData name="Gabriele Ostuni" userId="b6a0a9bd2ef8212d" providerId="LiveId" clId="{0812205B-FA9D-40DE-9497-C1D27070B8FB}" dt="2020-04-14T19:01:22.057" v="239" actId="790"/>
        <pc:sldMkLst>
          <pc:docMk/>
          <pc:sldMk cId="231967230" sldId="259"/>
        </pc:sldMkLst>
        <pc:spChg chg="mod">
          <ac:chgData name="Gabriele Ostuni" userId="b6a0a9bd2ef8212d" providerId="LiveId" clId="{0812205B-FA9D-40DE-9497-C1D27070B8FB}" dt="2020-04-14T19:01:22.057" v="239" actId="790"/>
          <ac:spMkLst>
            <pc:docMk/>
            <pc:sldMk cId="231967230" sldId="259"/>
            <ac:spMk id="2" creationId="{00000000-0000-0000-0000-000000000000}"/>
          </ac:spMkLst>
        </pc:spChg>
        <pc:spChg chg="mod">
          <ac:chgData name="Gabriele Ostuni" userId="b6a0a9bd2ef8212d" providerId="LiveId" clId="{0812205B-FA9D-40DE-9497-C1D27070B8FB}" dt="2020-04-14T19:01:22.057" v="239" actId="790"/>
          <ac:spMkLst>
            <pc:docMk/>
            <pc:sldMk cId="231967230" sldId="259"/>
            <ac:spMk id="3" creationId="{21B37E9D-5AAD-47C6-A952-06F99F1F70F7}"/>
          </ac:spMkLst>
        </pc:spChg>
      </pc:sldChg>
      <pc:sldChg chg="modSp">
        <pc:chgData name="Gabriele Ostuni" userId="b6a0a9bd2ef8212d" providerId="LiveId" clId="{0812205B-FA9D-40DE-9497-C1D27070B8FB}" dt="2020-04-14T19:02:06.345" v="240" actId="313"/>
        <pc:sldMkLst>
          <pc:docMk/>
          <pc:sldMk cId="1490592224" sldId="260"/>
        </pc:sldMkLst>
        <pc:spChg chg="mod">
          <ac:chgData name="Gabriele Ostuni" userId="b6a0a9bd2ef8212d" providerId="LiveId" clId="{0812205B-FA9D-40DE-9497-C1D27070B8FB}" dt="2020-04-14T19:02:06.345" v="240" actId="313"/>
          <ac:spMkLst>
            <pc:docMk/>
            <pc:sldMk cId="1490592224" sldId="260"/>
            <ac:spMk id="4" creationId="{39D8652F-8285-4FDD-BF17-75C1F0CF167F}"/>
          </ac:spMkLst>
        </pc:spChg>
      </pc:sldChg>
      <pc:sldChg chg="addSp modSp del">
        <pc:chgData name="Gabriele Ostuni" userId="b6a0a9bd2ef8212d" providerId="LiveId" clId="{0812205B-FA9D-40DE-9497-C1D27070B8FB}" dt="2020-04-14T19:01:10.370" v="237" actId="47"/>
        <pc:sldMkLst>
          <pc:docMk/>
          <pc:sldMk cId="927890169" sldId="269"/>
        </pc:sldMkLst>
        <pc:spChg chg="mod">
          <ac:chgData name="Gabriele Ostuni" userId="b6a0a9bd2ef8212d" providerId="LiveId" clId="{0812205B-FA9D-40DE-9497-C1D27070B8FB}" dt="2020-04-14T19:01:01.807" v="235" actId="790"/>
          <ac:spMkLst>
            <pc:docMk/>
            <pc:sldMk cId="927890169" sldId="269"/>
            <ac:spMk id="2" creationId="{00000000-0000-0000-0000-000000000000}"/>
          </ac:spMkLst>
        </pc:spChg>
        <pc:spChg chg="add mod">
          <ac:chgData name="Gabriele Ostuni" userId="b6a0a9bd2ef8212d" providerId="LiveId" clId="{0812205B-FA9D-40DE-9497-C1D27070B8FB}" dt="2020-04-14T19:01:07.088" v="236" actId="14100"/>
          <ac:spMkLst>
            <pc:docMk/>
            <pc:sldMk cId="927890169" sldId="269"/>
            <ac:spMk id="3" creationId="{DC748F49-050A-4D67-933C-A52BA2E8F5AD}"/>
          </ac:spMkLst>
        </pc:spChg>
        <pc:spChg chg="mod">
          <ac:chgData name="Gabriele Ostuni" userId="b6a0a9bd2ef8212d" providerId="LiveId" clId="{0812205B-FA9D-40DE-9497-C1D27070B8FB}" dt="2020-04-14T19:01:01.807" v="235" actId="790"/>
          <ac:spMkLst>
            <pc:docMk/>
            <pc:sldMk cId="927890169" sldId="269"/>
            <ac:spMk id="6" creationId="{9ABAEE5F-07F8-44AB-B8AE-8AEB89D5DEC0}"/>
          </ac:spMkLst>
        </pc:spChg>
      </pc:sldChg>
      <pc:sldChg chg="modSp">
        <pc:chgData name="Gabriele Ostuni" userId="b6a0a9bd2ef8212d" providerId="LiveId" clId="{0812205B-FA9D-40DE-9497-C1D27070B8FB}" dt="2020-04-14T19:02:21.720" v="241" actId="790"/>
        <pc:sldMkLst>
          <pc:docMk/>
          <pc:sldMk cId="1307730828" sldId="298"/>
        </pc:sldMkLst>
        <pc:spChg chg="mod">
          <ac:chgData name="Gabriele Ostuni" userId="b6a0a9bd2ef8212d" providerId="LiveId" clId="{0812205B-FA9D-40DE-9497-C1D27070B8FB}" dt="2020-04-14T19:02:21.720" v="241" actId="790"/>
          <ac:spMkLst>
            <pc:docMk/>
            <pc:sldMk cId="1307730828" sldId="298"/>
            <ac:spMk id="2" creationId="{96F9FF08-B19D-4ED1-8C91-E5FAA2E1EBDD}"/>
          </ac:spMkLst>
        </pc:spChg>
        <pc:spChg chg="mod">
          <ac:chgData name="Gabriele Ostuni" userId="b6a0a9bd2ef8212d" providerId="LiveId" clId="{0812205B-FA9D-40DE-9497-C1D27070B8FB}" dt="2020-04-14T19:02:21.720" v="241" actId="790"/>
          <ac:spMkLst>
            <pc:docMk/>
            <pc:sldMk cId="1307730828" sldId="298"/>
            <ac:spMk id="3" creationId="{52F62651-1416-44B3-921E-0CF2706A8008}"/>
          </ac:spMkLst>
        </pc:spChg>
        <pc:spChg chg="mod">
          <ac:chgData name="Gabriele Ostuni" userId="b6a0a9bd2ef8212d" providerId="LiveId" clId="{0812205B-FA9D-40DE-9497-C1D27070B8FB}" dt="2020-04-14T19:02:21.720" v="241" actId="790"/>
          <ac:spMkLst>
            <pc:docMk/>
            <pc:sldMk cId="1307730828" sldId="298"/>
            <ac:spMk id="5" creationId="{7414B296-1265-4506-930B-D7F5CE1065EA}"/>
          </ac:spMkLst>
        </pc:spChg>
      </pc:sldChg>
      <pc:sldChg chg="modSp">
        <pc:chgData name="Gabriele Ostuni" userId="b6a0a9bd2ef8212d" providerId="LiveId" clId="{0812205B-FA9D-40DE-9497-C1D27070B8FB}" dt="2020-04-14T19:01:15.854" v="238" actId="790"/>
        <pc:sldMkLst>
          <pc:docMk/>
          <pc:sldMk cId="4061742601" sldId="301"/>
        </pc:sldMkLst>
        <pc:spChg chg="mod">
          <ac:chgData name="Gabriele Ostuni" userId="b6a0a9bd2ef8212d" providerId="LiveId" clId="{0812205B-FA9D-40DE-9497-C1D27070B8FB}" dt="2020-04-14T19:01:15.854" v="238" actId="790"/>
          <ac:spMkLst>
            <pc:docMk/>
            <pc:sldMk cId="4061742601" sldId="301"/>
            <ac:spMk id="3" creationId="{15C7BE4B-1345-4AE0-880A-13B2425CCE8A}"/>
          </ac:spMkLst>
        </pc:spChg>
        <pc:spChg chg="mod">
          <ac:chgData name="Gabriele Ostuni" userId="b6a0a9bd2ef8212d" providerId="LiveId" clId="{0812205B-FA9D-40DE-9497-C1D27070B8FB}" dt="2020-04-14T19:01:15.854" v="238" actId="790"/>
          <ac:spMkLst>
            <pc:docMk/>
            <pc:sldMk cId="4061742601" sldId="301"/>
            <ac:spMk id="7" creationId="{00000000-0000-0000-0000-000000000000}"/>
          </ac:spMkLst>
        </pc:spChg>
      </pc:sldChg>
      <pc:sldChg chg="del">
        <pc:chgData name="Gabriele Ostuni" userId="b6a0a9bd2ef8212d" providerId="LiveId" clId="{0812205B-FA9D-40DE-9497-C1D27070B8FB}" dt="2020-04-08T17:41:10.362" v="229" actId="47"/>
        <pc:sldMkLst>
          <pc:docMk/>
          <pc:sldMk cId="3624238179" sldId="309"/>
        </pc:sldMkLst>
      </pc:sldChg>
    </pc:docChg>
  </pc:docChgLst>
  <pc:docChgLst>
    <pc:chgData name="Gabriele Ostuni" userId="b6a0a9bd2ef8212d" providerId="LiveId" clId="{F8B017B6-7A91-4419-90BA-67D420E11BDC}"/>
    <pc:docChg chg="undo custSel modSld">
      <pc:chgData name="Gabriele Ostuni" userId="b6a0a9bd2ef8212d" providerId="LiveId" clId="{F8B017B6-7A91-4419-90BA-67D420E11BDC}" dt="2020-04-07T20:54:34.945" v="214" actId="122"/>
      <pc:docMkLst>
        <pc:docMk/>
      </pc:docMkLst>
      <pc:sldChg chg="addSp delSp modSp modTransition modAnim">
        <pc:chgData name="Gabriele Ostuni" userId="b6a0a9bd2ef8212d" providerId="LiveId" clId="{F8B017B6-7A91-4419-90BA-67D420E11BDC}" dt="2020-04-06T16:15:59.352" v="205" actId="1076"/>
        <pc:sldMkLst>
          <pc:docMk/>
          <pc:sldMk cId="1058055028" sldId="257"/>
        </pc:sldMkLst>
        <pc:spChg chg="add mod ord">
          <ac:chgData name="Gabriele Ostuni" userId="b6a0a9bd2ef8212d" providerId="LiveId" clId="{F8B017B6-7A91-4419-90BA-67D420E11BDC}" dt="2020-04-06T16:15:26.041" v="200" actId="1076"/>
          <ac:spMkLst>
            <pc:docMk/>
            <pc:sldMk cId="1058055028" sldId="257"/>
            <ac:spMk id="7" creationId="{EFADB564-366C-4F38-9A56-42084F304C21}"/>
          </ac:spMkLst>
        </pc:spChg>
        <pc:spChg chg="add del mod">
          <ac:chgData name="Gabriele Ostuni" userId="b6a0a9bd2ef8212d" providerId="LiveId" clId="{F8B017B6-7A91-4419-90BA-67D420E11BDC}" dt="2020-04-06T15:03:19.457" v="113" actId="11529"/>
          <ac:spMkLst>
            <pc:docMk/>
            <pc:sldMk cId="1058055028" sldId="257"/>
            <ac:spMk id="8" creationId="{ED7503B1-82AC-4E10-8B46-34762105B0CB}"/>
          </ac:spMkLst>
        </pc:spChg>
        <pc:spChg chg="add del mod">
          <ac:chgData name="Gabriele Ostuni" userId="b6a0a9bd2ef8212d" providerId="LiveId" clId="{F8B017B6-7A91-4419-90BA-67D420E11BDC}" dt="2020-04-06T15:03:19.441" v="112" actId="11529"/>
          <ac:spMkLst>
            <pc:docMk/>
            <pc:sldMk cId="1058055028" sldId="257"/>
            <ac:spMk id="9" creationId="{11ECC187-E491-48B0-9C48-8E15CBC3A5B9}"/>
          </ac:spMkLst>
        </pc:spChg>
        <pc:spChg chg="add mod">
          <ac:chgData name="Gabriele Ostuni" userId="b6a0a9bd2ef8212d" providerId="LiveId" clId="{F8B017B6-7A91-4419-90BA-67D420E11BDC}" dt="2020-04-06T16:15:23.478" v="199" actId="1076"/>
          <ac:spMkLst>
            <pc:docMk/>
            <pc:sldMk cId="1058055028" sldId="257"/>
            <ac:spMk id="10" creationId="{90546885-7439-42D7-89F3-1995B1EAD8E7}"/>
          </ac:spMkLst>
        </pc:spChg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1058055028" sldId="257"/>
            <ac:picMk id="2" creationId="{FC7667FA-905D-4B04-855B-AD8D1250D378}"/>
          </ac:picMkLst>
        </pc:picChg>
        <pc:picChg chg="mod">
          <ac:chgData name="Gabriele Ostuni" userId="b6a0a9bd2ef8212d" providerId="LiveId" clId="{F8B017B6-7A91-4419-90BA-67D420E11BDC}" dt="2020-04-06T15:40:39.281" v="170" actId="1076"/>
          <ac:picMkLst>
            <pc:docMk/>
            <pc:sldMk cId="1058055028" sldId="257"/>
            <ac:picMk id="4" creationId="{00000000-0000-0000-0000-000000000000}"/>
          </ac:picMkLst>
        </pc:picChg>
        <pc:picChg chg="add del mod">
          <ac:chgData name="Gabriele Ostuni" userId="b6a0a9bd2ef8212d" providerId="LiveId" clId="{F8B017B6-7A91-4419-90BA-67D420E11BDC}" dt="2020-04-06T14:56:34.854" v="7" actId="478"/>
          <ac:picMkLst>
            <pc:docMk/>
            <pc:sldMk cId="1058055028" sldId="257"/>
            <ac:picMk id="5" creationId="{07B52EC6-8169-48F3-91E2-820561C21458}"/>
          </ac:picMkLst>
        </pc:picChg>
        <pc:picChg chg="add del mod">
          <ac:chgData name="Gabriele Ostuni" userId="b6a0a9bd2ef8212d" providerId="LiveId" clId="{F8B017B6-7A91-4419-90BA-67D420E11BDC}" dt="2020-04-06T15:03:38.475" v="118" actId="478"/>
          <ac:picMkLst>
            <pc:docMk/>
            <pc:sldMk cId="1058055028" sldId="257"/>
            <ac:picMk id="6" creationId="{39EB6DC5-F416-474A-BAA1-EEDF7BE9D053}"/>
          </ac:picMkLst>
        </pc:picChg>
        <pc:picChg chg="add del mod">
          <ac:chgData name="Gabriele Ostuni" userId="b6a0a9bd2ef8212d" providerId="LiveId" clId="{F8B017B6-7A91-4419-90BA-67D420E11BDC}" dt="2020-04-06T15:03:19.347" v="109"/>
          <ac:picMkLst>
            <pc:docMk/>
            <pc:sldMk cId="1058055028" sldId="257"/>
            <ac:picMk id="11" creationId="{CC2B92A1-D07B-43FF-B8A4-4653CAB20874}"/>
          </ac:picMkLst>
        </pc:picChg>
        <pc:picChg chg="add del mod">
          <ac:chgData name="Gabriele Ostuni" userId="b6a0a9bd2ef8212d" providerId="LiveId" clId="{F8B017B6-7A91-4419-90BA-67D420E11BDC}" dt="2020-04-06T15:03:19.144" v="103"/>
          <ac:picMkLst>
            <pc:docMk/>
            <pc:sldMk cId="1058055028" sldId="257"/>
            <ac:picMk id="12" creationId="{8D866F9B-A246-4D30-8ED0-34F088243AC3}"/>
          </ac:picMkLst>
        </pc:picChg>
        <pc:picChg chg="add del mod">
          <ac:chgData name="Gabriele Ostuni" userId="b6a0a9bd2ef8212d" providerId="LiveId" clId="{F8B017B6-7A91-4419-90BA-67D420E11BDC}" dt="2020-04-06T15:03:19.144" v="103"/>
          <ac:picMkLst>
            <pc:docMk/>
            <pc:sldMk cId="1058055028" sldId="257"/>
            <ac:picMk id="13" creationId="{50646808-F50D-4868-8CDA-0FE67E799E9A}"/>
          </ac:picMkLst>
        </pc:picChg>
        <pc:picChg chg="add mod">
          <ac:chgData name="Gabriele Ostuni" userId="b6a0a9bd2ef8212d" providerId="LiveId" clId="{F8B017B6-7A91-4419-90BA-67D420E11BDC}" dt="2020-04-06T16:15:59.352" v="205" actId="1076"/>
          <ac:picMkLst>
            <pc:docMk/>
            <pc:sldMk cId="1058055028" sldId="257"/>
            <ac:picMk id="15" creationId="{6E630378-877D-4339-B360-5BBB49D01DFE}"/>
          </ac:picMkLst>
        </pc:picChg>
        <pc:picChg chg="del mod">
          <ac:chgData name="Gabriele Ostuni" userId="b6a0a9bd2ef8212d" providerId="LiveId" clId="{F8B017B6-7A91-4419-90BA-67D420E11BDC}" dt="2020-04-06T14:57:02.322" v="20" actId="478"/>
          <ac:picMkLst>
            <pc:docMk/>
            <pc:sldMk cId="1058055028" sldId="257"/>
            <ac:picMk id="1026" creationId="{00000000-0000-0000-0000-000000000000}"/>
          </ac:picMkLst>
        </pc:picChg>
      </pc:sldChg>
      <pc:sldChg chg="delSp modSp modTransition modAnim">
        <pc:chgData name="Gabriele Ostuni" userId="b6a0a9bd2ef8212d" providerId="LiveId" clId="{F8B017B6-7A91-4419-90BA-67D420E11BDC}" dt="2020-04-07T20:54:34.945" v="214" actId="122"/>
        <pc:sldMkLst>
          <pc:docMk/>
          <pc:sldMk cId="1042277148" sldId="258"/>
        </pc:sldMkLst>
        <pc:spChg chg="mod">
          <ac:chgData name="Gabriele Ostuni" userId="b6a0a9bd2ef8212d" providerId="LiveId" clId="{F8B017B6-7A91-4419-90BA-67D420E11BDC}" dt="2020-04-06T15:12:15.791" v="167" actId="1076"/>
          <ac:spMkLst>
            <pc:docMk/>
            <pc:sldMk cId="1042277148" sldId="258"/>
            <ac:spMk id="10" creationId="{00000000-0000-0000-0000-000000000000}"/>
          </ac:spMkLst>
        </pc:spChg>
        <pc:spChg chg="mod">
          <ac:chgData name="Gabriele Ostuni" userId="b6a0a9bd2ef8212d" providerId="LiveId" clId="{F8B017B6-7A91-4419-90BA-67D420E11BDC}" dt="2020-04-07T20:54:34.945" v="214" actId="122"/>
          <ac:spMkLst>
            <pc:docMk/>
            <pc:sldMk cId="1042277148" sldId="258"/>
            <ac:spMk id="14" creationId="{6F70F8A8-37F4-44EB-B4FB-A3CFB9FB4F98}"/>
          </ac:spMkLst>
        </pc:spChg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1042277148" sldId="258"/>
            <ac:picMk id="2" creationId="{D27656AC-B17C-4A53-96A7-6AC02E2F118F}"/>
          </ac:picMkLst>
        </pc:picChg>
        <pc:picChg chg="mod">
          <ac:chgData name="Gabriele Ostuni" userId="b6a0a9bd2ef8212d" providerId="LiveId" clId="{F8B017B6-7A91-4419-90BA-67D420E11BDC}" dt="2020-04-06T15:11:00.225" v="164" actId="1076"/>
          <ac:picMkLst>
            <pc:docMk/>
            <pc:sldMk cId="1042277148" sldId="258"/>
            <ac:picMk id="8" creationId="{00000000-0000-0000-0000-000000000000}"/>
          </ac:picMkLst>
        </pc:picChg>
        <pc:picChg chg="mod">
          <ac:chgData name="Gabriele Ostuni" userId="b6a0a9bd2ef8212d" providerId="LiveId" clId="{F8B017B6-7A91-4419-90BA-67D420E11BDC}" dt="2020-04-06T15:11:03.548" v="165" actId="1076"/>
          <ac:picMkLst>
            <pc:docMk/>
            <pc:sldMk cId="1042277148" sldId="258"/>
            <ac:picMk id="9" creationId="{00000000-0000-0000-0000-000000000000}"/>
          </ac:picMkLst>
        </pc:picChg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231967230" sldId="259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231967230" sldId="259"/>
            <ac:picMk id="3" creationId="{33EF1E23-B870-4736-A62D-D8D03FB693C7}"/>
          </ac:picMkLst>
        </pc:picChg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490592224" sldId="260"/>
        </pc:sldMkLst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1629226035" sldId="261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1629226035" sldId="261"/>
            <ac:picMk id="3" creationId="{15B51257-6E0C-4AD8-80E3-8D3ACB64EA99}"/>
          </ac:picMkLst>
        </pc:picChg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078485691" sldId="262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720699239" sldId="263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799908102" sldId="264"/>
        </pc:sldMkLst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3189911502" sldId="265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3189911502" sldId="265"/>
            <ac:picMk id="3" creationId="{2050882F-9833-4733-8297-F1A884DD7031}"/>
          </ac:picMkLst>
        </pc:picChg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346522730" sldId="266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97293057" sldId="267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769131667" sldId="268"/>
        </pc:sldMkLst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927890169" sldId="269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927890169" sldId="269"/>
            <ac:picMk id="3" creationId="{8BC4B7D6-7143-4F0B-8028-73DD74889733}"/>
          </ac:picMkLst>
        </pc:picChg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206152436" sldId="270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206152436" sldId="270"/>
            <ac:picMk id="3" creationId="{BA668F1E-FABE-4640-8800-DA50BA44A08A}"/>
          </ac:picMkLst>
        </pc:picChg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145312641" sldId="271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69061329" sldId="272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975420073" sldId="273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595848052" sldId="274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627718790" sldId="275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244695719" sldId="276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376918286" sldId="277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170700477" sldId="278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882418133" sldId="279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579096342" sldId="280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2631036" sldId="281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954017106" sldId="283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714191677" sldId="284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917415417" sldId="285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511586287" sldId="286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540472234" sldId="287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020538225" sldId="288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467061459" sldId="289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48673341" sldId="290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528739462" sldId="291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503875347" sldId="292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150699242" sldId="293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785739464" sldId="294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364491137" sldId="295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682373068" sldId="296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307730828" sldId="298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380695246" sldId="299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582242823" sldId="30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0350EA-538F-4750-BE49-8144BDDD1045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F58BC9-5369-4C3F-8760-0996CCF3A0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5248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noProof="0" dirty="0"/>
              <a:t>Questa è una presentazione generale, per maggiori informazioni, brochures e note tecniche visitare la pagina: </a:t>
            </a:r>
          </a:p>
          <a:p>
            <a:r>
              <a:rPr lang="it-IT" noProof="0" dirty="0"/>
              <a:t>https://www.leafytechnologies.it/prodotti/misuratore-redox/</a:t>
            </a:r>
          </a:p>
          <a:p>
            <a:endParaRPr lang="it-IT" noProof="0" dirty="0"/>
          </a:p>
          <a:p>
            <a:r>
              <a:rPr lang="it-IT" noProof="0"/>
              <a:t>Codice documento: PREPI008</a:t>
            </a:r>
            <a:endParaRPr lang="it-IT" noProof="0" dirty="0"/>
          </a:p>
          <a:p>
            <a:r>
              <a:rPr lang="it-IT" noProof="0" dirty="0"/>
              <a:t>Versione: 1.0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noProof="0" dirty="0"/>
              <a:t>Ultima revisione: 13/04/2020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80182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Text Placeholder 2"/>
          <p:cNvSpPr>
            <a:spLocks noGrp="1"/>
          </p:cNvSpPr>
          <p:nvPr>
            <p:ph idx="1" hasCustomPrompt="1"/>
          </p:nvPr>
        </p:nvSpPr>
        <p:spPr>
          <a:xfrm>
            <a:off x="3352800" y="1066800"/>
            <a:ext cx="53340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b="0" baseline="0"/>
            </a:lvl1pPr>
          </a:lstStyle>
          <a:p>
            <a:pPr lvl="0"/>
            <a:r>
              <a:rPr lang="en-US" dirty="0"/>
              <a:t>This is some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5962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304800" y="0"/>
            <a:ext cx="9829800" cy="7086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95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228600" y="0"/>
            <a:ext cx="9677400" cy="914400"/>
          </a:xfrm>
          <a:prstGeom prst="rect">
            <a:avLst/>
          </a:prstGeom>
          <a:solidFill>
            <a:srgbClr val="39AB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05200" y="1066800"/>
            <a:ext cx="51816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9D20B774-5BE8-4860-8ADE-FFA6B5EA6807}"/>
              </a:ext>
            </a:extLst>
          </p:cNvPr>
          <p:cNvSpPr txBox="1">
            <a:spLocks/>
          </p:cNvSpPr>
          <p:nvPr userDrawn="1"/>
        </p:nvSpPr>
        <p:spPr>
          <a:xfrm>
            <a:off x="7391400" y="6564976"/>
            <a:ext cx="1752600" cy="2812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200" b="0" i="0" u="none" baseline="0" dirty="0">
                <a:solidFill>
                  <a:srgbClr val="39AB4E"/>
                </a:solidFill>
                <a:uFill>
                  <a:solidFill>
                    <a:srgbClr val="39AB4E"/>
                  </a:solidFill>
                </a:uFill>
              </a:rPr>
              <a:t>www.leafytechnologies.it</a:t>
            </a:r>
          </a:p>
        </p:txBody>
      </p:sp>
    </p:spTree>
    <p:extLst>
      <p:ext uri="{BB962C8B-B14F-4D97-AF65-F5344CB8AC3E}">
        <p14:creationId xmlns:p14="http://schemas.microsoft.com/office/powerpoint/2010/main" val="3641005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0546885-7439-42D7-89F3-1995B1EAD8E7}"/>
              </a:ext>
            </a:extLst>
          </p:cNvPr>
          <p:cNvSpPr/>
          <p:nvPr/>
        </p:nvSpPr>
        <p:spPr>
          <a:xfrm>
            <a:off x="-304800" y="-9526"/>
            <a:ext cx="5791200" cy="7172325"/>
          </a:xfrm>
          <a:prstGeom prst="rect">
            <a:avLst/>
          </a:prstGeom>
          <a:solidFill>
            <a:srgbClr val="39AB4E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39AB4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ADB564-366C-4F38-9A56-42084F304C21}"/>
              </a:ext>
            </a:extLst>
          </p:cNvPr>
          <p:cNvSpPr/>
          <p:nvPr/>
        </p:nvSpPr>
        <p:spPr>
          <a:xfrm>
            <a:off x="414792" y="1676400"/>
            <a:ext cx="3610797" cy="52629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ORPSense</a:t>
            </a:r>
          </a:p>
          <a:p>
            <a:endParaRPr lang="it-IT" sz="4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Analizzatore</a:t>
            </a:r>
          </a:p>
          <a:p>
            <a:r>
              <a:rPr lang="it-IT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 potenziale </a:t>
            </a:r>
          </a:p>
          <a:p>
            <a:r>
              <a:rPr lang="it-IT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redox</a:t>
            </a:r>
          </a:p>
          <a:p>
            <a:endParaRPr lang="it-IT" sz="4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it-IT" sz="4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744E3F6-107A-41EA-8D79-DF203A64FB00}"/>
              </a:ext>
            </a:extLst>
          </p:cNvPr>
          <p:cNvSpPr/>
          <p:nvPr/>
        </p:nvSpPr>
        <p:spPr>
          <a:xfrm>
            <a:off x="5626988" y="4853970"/>
            <a:ext cx="3733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600" i="1" dirty="0">
                <a:solidFill>
                  <a:srgbClr val="39AB4E"/>
                </a:solidFill>
              </a:rPr>
              <a:t>Redox </a:t>
            </a:r>
            <a:r>
              <a:rPr lang="it-IT" sz="1600" i="1" dirty="0" err="1">
                <a:solidFill>
                  <a:srgbClr val="39AB4E"/>
                </a:solidFill>
              </a:rPr>
              <a:t>potential</a:t>
            </a:r>
            <a:r>
              <a:rPr lang="it-IT" sz="1600" i="1" dirty="0">
                <a:solidFill>
                  <a:srgbClr val="39AB4E"/>
                </a:solidFill>
              </a:rPr>
              <a:t> </a:t>
            </a:r>
            <a:r>
              <a:rPr lang="it-IT" sz="1600" i="1" dirty="0" err="1">
                <a:solidFill>
                  <a:srgbClr val="39AB4E"/>
                </a:solidFill>
              </a:rPr>
              <a:t>is</a:t>
            </a:r>
            <a:r>
              <a:rPr lang="it-IT" sz="1600" i="1" dirty="0">
                <a:solidFill>
                  <a:srgbClr val="39AB4E"/>
                </a:solidFill>
              </a:rPr>
              <a:t> a </a:t>
            </a:r>
            <a:r>
              <a:rPr lang="it-IT" sz="1600" i="1" dirty="0" err="1">
                <a:solidFill>
                  <a:srgbClr val="39AB4E"/>
                </a:solidFill>
              </a:rPr>
              <a:t>measure</a:t>
            </a:r>
            <a:r>
              <a:rPr lang="it-IT" sz="1600" i="1" dirty="0">
                <a:solidFill>
                  <a:srgbClr val="39AB4E"/>
                </a:solidFill>
              </a:rPr>
              <a:t> of the </a:t>
            </a:r>
            <a:r>
              <a:rPr lang="it-IT" sz="1600" i="1" dirty="0" err="1">
                <a:solidFill>
                  <a:srgbClr val="39AB4E"/>
                </a:solidFill>
              </a:rPr>
              <a:t>tendency</a:t>
            </a:r>
            <a:r>
              <a:rPr lang="it-IT" sz="1600" i="1" dirty="0">
                <a:solidFill>
                  <a:srgbClr val="39AB4E"/>
                </a:solidFill>
              </a:rPr>
              <a:t> of a </a:t>
            </a:r>
            <a:r>
              <a:rPr lang="it-IT" sz="1600" i="1" dirty="0" err="1">
                <a:solidFill>
                  <a:srgbClr val="39AB4E"/>
                </a:solidFill>
              </a:rPr>
              <a:t>chemical</a:t>
            </a:r>
            <a:r>
              <a:rPr lang="it-IT" sz="1600" i="1" dirty="0">
                <a:solidFill>
                  <a:srgbClr val="39AB4E"/>
                </a:solidFill>
              </a:rPr>
              <a:t> </a:t>
            </a:r>
            <a:r>
              <a:rPr lang="it-IT" sz="1600" i="1" dirty="0" err="1">
                <a:solidFill>
                  <a:srgbClr val="39AB4E"/>
                </a:solidFill>
              </a:rPr>
              <a:t>species</a:t>
            </a:r>
            <a:r>
              <a:rPr lang="it-IT" sz="1600" i="1" dirty="0">
                <a:solidFill>
                  <a:srgbClr val="39AB4E"/>
                </a:solidFill>
              </a:rPr>
              <a:t> to </a:t>
            </a:r>
            <a:r>
              <a:rPr lang="it-IT" sz="1600" i="1" dirty="0" err="1">
                <a:solidFill>
                  <a:srgbClr val="39AB4E"/>
                </a:solidFill>
              </a:rPr>
              <a:t>acquire</a:t>
            </a:r>
            <a:r>
              <a:rPr lang="it-IT" sz="1600" i="1" dirty="0">
                <a:solidFill>
                  <a:srgbClr val="39AB4E"/>
                </a:solidFill>
              </a:rPr>
              <a:t> </a:t>
            </a:r>
            <a:r>
              <a:rPr lang="it-IT" sz="1600" i="1" dirty="0" err="1">
                <a:solidFill>
                  <a:srgbClr val="39AB4E"/>
                </a:solidFill>
              </a:rPr>
              <a:t>electrons</a:t>
            </a:r>
            <a:r>
              <a:rPr lang="it-IT" sz="1600" i="1" dirty="0">
                <a:solidFill>
                  <a:srgbClr val="39AB4E"/>
                </a:solidFill>
              </a:rPr>
              <a:t> from or </a:t>
            </a:r>
            <a:r>
              <a:rPr lang="it-IT" sz="1600" i="1" dirty="0" err="1">
                <a:solidFill>
                  <a:srgbClr val="39AB4E"/>
                </a:solidFill>
              </a:rPr>
              <a:t>lose</a:t>
            </a:r>
            <a:r>
              <a:rPr lang="it-IT" sz="1600" i="1" dirty="0">
                <a:solidFill>
                  <a:srgbClr val="39AB4E"/>
                </a:solidFill>
              </a:rPr>
              <a:t> </a:t>
            </a:r>
            <a:r>
              <a:rPr lang="it-IT" sz="1600" i="1" dirty="0" err="1">
                <a:solidFill>
                  <a:srgbClr val="39AB4E"/>
                </a:solidFill>
              </a:rPr>
              <a:t>electrons</a:t>
            </a:r>
            <a:r>
              <a:rPr lang="it-IT" sz="1600" i="1" dirty="0">
                <a:solidFill>
                  <a:srgbClr val="39AB4E"/>
                </a:solidFill>
              </a:rPr>
              <a:t> to an </a:t>
            </a:r>
            <a:r>
              <a:rPr lang="it-IT" sz="1600" i="1" dirty="0" err="1">
                <a:solidFill>
                  <a:srgbClr val="39AB4E"/>
                </a:solidFill>
              </a:rPr>
              <a:t>electrode</a:t>
            </a:r>
            <a:r>
              <a:rPr lang="it-IT" sz="1600" i="1" dirty="0">
                <a:solidFill>
                  <a:srgbClr val="39AB4E"/>
                </a:solidFill>
              </a:rPr>
              <a:t> and </a:t>
            </a:r>
            <a:r>
              <a:rPr lang="it-IT" sz="1600" i="1" dirty="0" err="1">
                <a:solidFill>
                  <a:srgbClr val="39AB4E"/>
                </a:solidFill>
              </a:rPr>
              <a:t>thereby</a:t>
            </a:r>
            <a:r>
              <a:rPr lang="it-IT" sz="1600" i="1" dirty="0">
                <a:solidFill>
                  <a:srgbClr val="39AB4E"/>
                </a:solidFill>
              </a:rPr>
              <a:t> be </a:t>
            </a:r>
            <a:r>
              <a:rPr lang="it-IT" sz="1600" i="1" dirty="0" err="1">
                <a:solidFill>
                  <a:srgbClr val="39AB4E"/>
                </a:solidFill>
              </a:rPr>
              <a:t>reduced</a:t>
            </a:r>
            <a:r>
              <a:rPr lang="it-IT" sz="1600" i="1" dirty="0">
                <a:solidFill>
                  <a:srgbClr val="39AB4E"/>
                </a:solidFill>
              </a:rPr>
              <a:t> or </a:t>
            </a:r>
            <a:r>
              <a:rPr lang="it-IT" sz="1600" i="1" dirty="0" err="1">
                <a:solidFill>
                  <a:srgbClr val="39AB4E"/>
                </a:solidFill>
              </a:rPr>
              <a:t>oxidised</a:t>
            </a:r>
            <a:r>
              <a:rPr lang="it-IT" sz="1600" i="1" dirty="0">
                <a:solidFill>
                  <a:srgbClr val="39AB4E"/>
                </a:solidFill>
              </a:rPr>
              <a:t> </a:t>
            </a:r>
            <a:r>
              <a:rPr lang="it-IT" sz="1600" i="1" dirty="0" err="1">
                <a:solidFill>
                  <a:srgbClr val="39AB4E"/>
                </a:solidFill>
              </a:rPr>
              <a:t>respectively</a:t>
            </a:r>
            <a:r>
              <a:rPr lang="it-IT" sz="1600" i="1" dirty="0">
                <a:solidFill>
                  <a:srgbClr val="39AB4E"/>
                </a:solidFill>
              </a:rPr>
              <a:t>. Redox </a:t>
            </a:r>
            <a:r>
              <a:rPr lang="it-IT" sz="1600" i="1" dirty="0" err="1">
                <a:solidFill>
                  <a:srgbClr val="39AB4E"/>
                </a:solidFill>
              </a:rPr>
              <a:t>potential</a:t>
            </a:r>
            <a:r>
              <a:rPr lang="it-IT" sz="1600" i="1" dirty="0">
                <a:solidFill>
                  <a:srgbClr val="39AB4E"/>
                </a:solidFill>
              </a:rPr>
              <a:t> </a:t>
            </a:r>
            <a:r>
              <a:rPr lang="it-IT" sz="1600" i="1" dirty="0" err="1">
                <a:solidFill>
                  <a:srgbClr val="39AB4E"/>
                </a:solidFill>
              </a:rPr>
              <a:t>is</a:t>
            </a:r>
            <a:r>
              <a:rPr lang="it-IT" sz="1600" i="1" dirty="0">
                <a:solidFill>
                  <a:srgbClr val="39AB4E"/>
                </a:solidFill>
              </a:rPr>
              <a:t> </a:t>
            </a:r>
            <a:r>
              <a:rPr lang="it-IT" sz="1600" i="1" dirty="0" err="1">
                <a:solidFill>
                  <a:srgbClr val="39AB4E"/>
                </a:solidFill>
              </a:rPr>
              <a:t>measured</a:t>
            </a:r>
            <a:r>
              <a:rPr lang="it-IT" sz="1600" i="1" dirty="0">
                <a:solidFill>
                  <a:srgbClr val="39AB4E"/>
                </a:solidFill>
              </a:rPr>
              <a:t> in </a:t>
            </a:r>
            <a:r>
              <a:rPr lang="it-IT" sz="1600" i="1" dirty="0" err="1">
                <a:solidFill>
                  <a:srgbClr val="39AB4E"/>
                </a:solidFill>
              </a:rPr>
              <a:t>volts</a:t>
            </a:r>
            <a:r>
              <a:rPr lang="it-IT" sz="1600" i="1" dirty="0">
                <a:solidFill>
                  <a:srgbClr val="39AB4E"/>
                </a:solidFill>
              </a:rPr>
              <a:t> (V), or </a:t>
            </a:r>
            <a:r>
              <a:rPr lang="it-IT" sz="1600" i="1" dirty="0" err="1">
                <a:solidFill>
                  <a:srgbClr val="39AB4E"/>
                </a:solidFill>
              </a:rPr>
              <a:t>millivolts</a:t>
            </a:r>
            <a:r>
              <a:rPr lang="it-IT" sz="1600" i="1" dirty="0">
                <a:solidFill>
                  <a:srgbClr val="39AB4E"/>
                </a:solidFill>
              </a:rPr>
              <a:t> (</a:t>
            </a:r>
            <a:r>
              <a:rPr lang="it-IT" sz="1600" i="1" dirty="0" err="1">
                <a:solidFill>
                  <a:srgbClr val="39AB4E"/>
                </a:solidFill>
              </a:rPr>
              <a:t>mV</a:t>
            </a:r>
            <a:r>
              <a:rPr lang="it-IT" sz="1600" i="1" dirty="0">
                <a:solidFill>
                  <a:srgbClr val="39AB4E"/>
                </a:solidFill>
              </a:rPr>
              <a:t>).</a:t>
            </a:r>
            <a:endParaRPr lang="it-IT" i="1" dirty="0">
              <a:solidFill>
                <a:srgbClr val="39AB4E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6E50115-668E-48EA-B363-B5FAC3FF65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7619" y="1885836"/>
            <a:ext cx="2006992" cy="1462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67EBE1C-2D26-41EE-9294-DBC4CFC5E0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1243" y="2810763"/>
            <a:ext cx="1902831" cy="1386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E0DC7D8-6D36-4E6D-81B5-477A51FADB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7700" y="1219200"/>
            <a:ext cx="1769919" cy="1289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A picture containing tableware, drawing, plate, cup&#10;&#10;Description automatically generated">
            <a:extLst>
              <a:ext uri="{FF2B5EF4-FFF2-40B4-BE49-F238E27FC236}">
                <a16:creationId xmlns:a16="http://schemas.microsoft.com/office/drawing/2014/main" id="{1473E43C-4B84-497B-8983-173DDA6BFAA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791" y="232579"/>
            <a:ext cx="3048000" cy="446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055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Cos’è ORPSense?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4D7DDC0-DD6A-470D-9F7E-4F49E1C9A1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6876" y="1207217"/>
            <a:ext cx="2409862" cy="34393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5C7BE4B-1345-4AE0-880A-13B2425CCE8A}"/>
              </a:ext>
            </a:extLst>
          </p:cNvPr>
          <p:cNvSpPr txBox="1"/>
          <p:nvPr/>
        </p:nvSpPr>
        <p:spPr>
          <a:xfrm>
            <a:off x="666874" y="5382261"/>
            <a:ext cx="78675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200" dirty="0"/>
              <a:t>ORPSense è il sensore di redox che, abbinato ad uno degli analizzatori, permette la misura in continuo ed in linea del redox nei sistemi di trattamento delle acque. Vi sono 3 sensori differenti.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4BCBD4B-44BF-4FDF-BEAD-E7CF4C0925CE}"/>
              </a:ext>
            </a:extLst>
          </p:cNvPr>
          <p:cNvSpPr txBox="1"/>
          <p:nvPr/>
        </p:nvSpPr>
        <p:spPr>
          <a:xfrm>
            <a:off x="1266876" y="4646580"/>
            <a:ext cx="2409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i="1" dirty="0"/>
              <a:t>Analizzatore avanzato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F70F8A8-37F4-44EB-B4FB-A3CFB9FB4F98}"/>
              </a:ext>
            </a:extLst>
          </p:cNvPr>
          <p:cNvSpPr txBox="1"/>
          <p:nvPr/>
        </p:nvSpPr>
        <p:spPr>
          <a:xfrm>
            <a:off x="5105400" y="4544061"/>
            <a:ext cx="327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i="1" dirty="0"/>
              <a:t>I tre diversi tipi di sensori</a:t>
            </a:r>
          </a:p>
          <a:p>
            <a:pPr algn="ctr"/>
            <a:r>
              <a:rPr lang="it-IT" i="1" dirty="0"/>
              <a:t>di redox abbinabili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3FF5E18-1395-4702-9D21-1ACFEB7FF8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1329" y="1873154"/>
            <a:ext cx="2006992" cy="1462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E6CC2B1-ADD6-4BED-A483-82B845247A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4953" y="2798081"/>
            <a:ext cx="1902831" cy="1386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9B82805-D4D1-4AB9-AF53-DBFEF8E33F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1410" y="1206518"/>
            <a:ext cx="1769919" cy="1289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2277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3 sensori differenti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C7BE4B-1345-4AE0-880A-13B2425CCE8A}"/>
              </a:ext>
            </a:extLst>
          </p:cNvPr>
          <p:cNvSpPr txBox="1"/>
          <p:nvPr/>
        </p:nvSpPr>
        <p:spPr>
          <a:xfrm>
            <a:off x="609600" y="1371600"/>
            <a:ext cx="868188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>
                <a:latin typeface="+mj-lt"/>
                <a:ea typeface="Verdana" panose="020B0604030504040204" pitchFamily="34" charset="0"/>
              </a:rPr>
              <a:t>A grosse linee i sensori possono essere catalogati in questo modo:</a:t>
            </a:r>
          </a:p>
          <a:p>
            <a:endParaRPr lang="it-IT" sz="2400">
              <a:latin typeface="+mj-lt"/>
              <a:ea typeface="Verdana" panose="020B0604030504040204" pitchFamily="34" charset="0"/>
            </a:endParaRPr>
          </a:p>
          <a:p>
            <a:endParaRPr lang="it-IT" sz="2400">
              <a:latin typeface="+mj-lt"/>
              <a:ea typeface="Verdana" panose="020B0604030504040204" pitchFamily="34" charset="0"/>
            </a:endParaRPr>
          </a:p>
          <a:p>
            <a:endParaRPr lang="it-IT" sz="2400">
              <a:latin typeface="+mj-lt"/>
              <a:ea typeface="Verdana" panose="020B0604030504040204" pitchFamily="34" charset="0"/>
            </a:endParaRPr>
          </a:p>
          <a:p>
            <a:r>
              <a:rPr lang="it-IT" sz="2400">
                <a:latin typeface="+mj-lt"/>
                <a:ea typeface="Verdana" panose="020B0604030504040204" pitchFamily="34" charset="0"/>
              </a:rPr>
              <a:t>ORP1 : Piscine ed impianti termali</a:t>
            </a:r>
          </a:p>
          <a:p>
            <a:endParaRPr lang="it-IT" sz="2400">
              <a:latin typeface="+mj-lt"/>
              <a:ea typeface="Verdana" panose="020B0604030504040204" pitchFamily="34" charset="0"/>
            </a:endParaRPr>
          </a:p>
          <a:p>
            <a:r>
              <a:rPr lang="it-IT" sz="2400">
                <a:ea typeface="Verdana" panose="020B0604030504040204" pitchFamily="34" charset="0"/>
              </a:rPr>
              <a:t>ORP2</a:t>
            </a:r>
            <a:r>
              <a:rPr lang="it-IT" sz="2400">
                <a:latin typeface="+mj-lt"/>
                <a:ea typeface="Verdana" panose="020B0604030504040204" pitchFamily="34" charset="0"/>
              </a:rPr>
              <a:t> : Per acque potabili e di processo</a:t>
            </a:r>
          </a:p>
          <a:p>
            <a:endParaRPr lang="it-IT" sz="2400">
              <a:latin typeface="+mj-lt"/>
              <a:ea typeface="Verdana" panose="020B0604030504040204" pitchFamily="34" charset="0"/>
            </a:endParaRPr>
          </a:p>
          <a:p>
            <a:r>
              <a:rPr lang="it-IT" sz="2400">
                <a:latin typeface="+mj-lt"/>
                <a:ea typeface="Verdana" panose="020B0604030504040204" pitchFamily="34" charset="0"/>
              </a:rPr>
              <a:t>ORP3 : Per acque reflue</a:t>
            </a:r>
          </a:p>
          <a:p>
            <a:endParaRPr lang="it-IT" sz="2400">
              <a:latin typeface="+mj-lt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1742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Perchè scegliere ORPSense?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B37E9D-5AAD-47C6-A952-06F99F1F70F7}"/>
              </a:ext>
            </a:extLst>
          </p:cNvPr>
          <p:cNvSpPr txBox="1"/>
          <p:nvPr/>
        </p:nvSpPr>
        <p:spPr>
          <a:xfrm>
            <a:off x="685800" y="1981200"/>
            <a:ext cx="6858000" cy="3257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/>
              <a:t>Misurazione stabile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/>
              <a:t>Manutenzione limitata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/>
              <a:t>Sensori durevoli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/>
              <a:t>Varie opzioni di installazione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/>
              <a:t>Compensazione temperature automatica</a:t>
            </a:r>
          </a:p>
        </p:txBody>
      </p:sp>
    </p:spTree>
    <p:extLst>
      <p:ext uri="{BB962C8B-B14F-4D97-AF65-F5344CB8AC3E}">
        <p14:creationId xmlns:p14="http://schemas.microsoft.com/office/powerpoint/2010/main" val="231967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Opzioni di installazione: celle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A7C19A3-9AEE-44F9-A93D-0F703E9AD0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4585" y="1890969"/>
            <a:ext cx="1786366" cy="286841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5BCE306-1111-45BB-9012-175E0F5A5A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4265" y="1783875"/>
            <a:ext cx="1810231" cy="27717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485BB9A-024E-4903-8C2F-350CA725D794}"/>
              </a:ext>
            </a:extLst>
          </p:cNvPr>
          <p:cNvSpPr txBox="1"/>
          <p:nvPr/>
        </p:nvSpPr>
        <p:spPr>
          <a:xfrm>
            <a:off x="457200" y="5565922"/>
            <a:ext cx="792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400" i="1" dirty="0"/>
              <a:t>Celle di flusso: chiusa, singola, doppia e tripla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330AAF6-7138-4892-913F-5DB45EF666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760" y="1783875"/>
            <a:ext cx="1533867" cy="2975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4B8A646-AD1F-47E4-B847-24A7D1468F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350" y="2156956"/>
            <a:ext cx="1533867" cy="2489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9801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32" fill="hold" nodeType="click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Opzioni di installazione: varie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0FF5AF9-0D1F-4270-8EE8-F44CAA639B67}"/>
              </a:ext>
            </a:extLst>
          </p:cNvPr>
          <p:cNvSpPr txBox="1"/>
          <p:nvPr/>
        </p:nvSpPr>
        <p:spPr>
          <a:xfrm>
            <a:off x="228600" y="5565921"/>
            <a:ext cx="883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i="1" dirty="0"/>
              <a:t>Connessioni: T in linea (avvitabile), troncone di saldatura, T in linea (non avvitabile) 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7C8B81B-6F6C-472B-8448-398B6C7620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717" y="1587438"/>
            <a:ext cx="2141766" cy="3069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7B09D40-61D5-42C5-AA6D-67E280401B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771605"/>
            <a:ext cx="2366533" cy="2701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0CAC151-F3D6-4619-9E0A-2DFE55F834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960766"/>
            <a:ext cx="2681839" cy="2558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388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534400" cy="762000"/>
          </a:xfrm>
        </p:spPr>
        <p:txBody>
          <a:bodyPr>
            <a:normAutofit/>
          </a:bodyPr>
          <a:lstStyle/>
          <a:p>
            <a:r>
              <a:rPr lang="it-IT" dirty="0"/>
              <a:t>Opzioni di installazione: autopulizia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0FF5AF9-0D1F-4270-8EE8-F44CAA639B67}"/>
              </a:ext>
            </a:extLst>
          </p:cNvPr>
          <p:cNvSpPr txBox="1"/>
          <p:nvPr/>
        </p:nvSpPr>
        <p:spPr>
          <a:xfrm>
            <a:off x="228600" y="5565921"/>
            <a:ext cx="883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i="1" dirty="0"/>
              <a:t>Autopulizia: immersione, cella a deflusso, installabile in linea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49DDF3-6A4E-4F73-90FE-9742215E24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403423"/>
            <a:ext cx="2579688" cy="367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97243E0-BA47-4F06-948A-458088DB36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675783"/>
            <a:ext cx="2579687" cy="1506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BDD8AE0-6626-444E-B591-ECB353DD8C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197" y="2598774"/>
            <a:ext cx="2829907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4023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Applicazioni tipiche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0A4747-76B6-4841-8D3E-3470A69AA72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554"/>
          <a:stretch/>
        </p:blipFill>
        <p:spPr>
          <a:xfrm>
            <a:off x="6847158" y="1295400"/>
            <a:ext cx="2036785" cy="16051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64DD163-8AC0-44CA-8015-0EA56643ABD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7" r="26749" b="10569"/>
          <a:stretch/>
        </p:blipFill>
        <p:spPr>
          <a:xfrm>
            <a:off x="6934200" y="4959566"/>
            <a:ext cx="1862702" cy="14600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AA19225-735E-429F-9171-6F3CA9EC0D9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935323"/>
            <a:ext cx="1974154" cy="15216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Content Placeholder 4">
            <a:extLst>
              <a:ext uri="{FF2B5EF4-FFF2-40B4-BE49-F238E27FC236}">
                <a16:creationId xmlns:a16="http://schemas.microsoft.com/office/drawing/2014/main" id="{0BD8FB45-FB26-4CDE-8D6F-E87EACC535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399" y="1408146"/>
            <a:ext cx="1937043" cy="1492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B42CF57-458F-4429-98FA-98D9FEBD4A9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216"/>
          <a:stretch/>
        </p:blipFill>
        <p:spPr>
          <a:xfrm>
            <a:off x="4724399" y="3176623"/>
            <a:ext cx="1937043" cy="15184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0F7AC14-4801-4A81-96B0-D1C3AE3680F8}"/>
              </a:ext>
            </a:extLst>
          </p:cNvPr>
          <p:cNvSpPr txBox="1"/>
          <p:nvPr/>
        </p:nvSpPr>
        <p:spPr>
          <a:xfrm>
            <a:off x="457200" y="1371600"/>
            <a:ext cx="3962401" cy="5196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Acqua potabile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Acque reflue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Pastorizzatori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Alimenti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Torri di raffreddamento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Acque industriali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Piscine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Caldaie industriali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74D49D6-5A26-4EED-A1B5-AD83E128EE9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4219" y="3176623"/>
            <a:ext cx="2057847" cy="16051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629226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Analizzatori: Base e Avanzato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" y="1484313"/>
            <a:ext cx="3624263" cy="372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ontent Placeholder 10"/>
          <p:cNvSpPr txBox="1">
            <a:spLocks/>
          </p:cNvSpPr>
          <p:nvPr/>
        </p:nvSpPr>
        <p:spPr bwMode="auto">
          <a:xfrm>
            <a:off x="1547813" y="5324475"/>
            <a:ext cx="2016125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4572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marL="9144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marL="13716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marL="18288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just" defTabSz="914400" eaLnBrk="1" hangingPunct="1">
              <a:spcBef>
                <a:spcPct val="20000"/>
              </a:spcBef>
            </a:pPr>
            <a:r>
              <a:rPr lang="it-IT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CRONOS</a:t>
            </a:r>
            <a:r>
              <a:rPr lang="it-IT" altLang="en-US" sz="2400" b="1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®</a:t>
            </a:r>
          </a:p>
        </p:txBody>
      </p:sp>
      <p:sp>
        <p:nvSpPr>
          <p:cNvPr id="12" name="Content Placeholder 10"/>
          <p:cNvSpPr txBox="1">
            <a:spLocks/>
          </p:cNvSpPr>
          <p:nvPr/>
        </p:nvSpPr>
        <p:spPr bwMode="auto">
          <a:xfrm>
            <a:off x="6084888" y="5324475"/>
            <a:ext cx="1727200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4572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marL="9144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marL="13716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marL="18288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just" defTabSz="914400" eaLnBrk="1" hangingPunct="1">
              <a:spcBef>
                <a:spcPct val="20000"/>
              </a:spcBef>
            </a:pPr>
            <a:r>
              <a:rPr lang="it-IT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CRIUS</a:t>
            </a:r>
            <a:r>
              <a:rPr lang="it-IT" altLang="en-US" sz="2400" b="1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®</a:t>
            </a:r>
            <a:endParaRPr lang="it-IT" alt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11403B-73C4-4DC4-95F3-1BAB0628DA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1773987"/>
            <a:ext cx="2409862" cy="3439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08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8"/>
    </mc:Choice>
    <mc:Fallback xmlns="">
      <p:transition spd="slow" advTm="488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Tipi di Controllo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D8652F-8285-4FDD-BF17-75C1F0CF167F}"/>
              </a:ext>
            </a:extLst>
          </p:cNvPr>
          <p:cNvSpPr txBox="1"/>
          <p:nvPr/>
        </p:nvSpPr>
        <p:spPr>
          <a:xfrm>
            <a:off x="533400" y="1371600"/>
            <a:ext cx="7696200" cy="504753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514350" indent="-51435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PID – Proporzionale-Integrale-Derivativo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Proporzionale al flusso con compensazione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Orologio in tempo reale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Temporizzatori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Protezione Sovradosaggio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Duty standby (Controllo di Riserva)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Relè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Uscite analogiche (4-20 mA o 0-10 V)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Sistemi di ridondanza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endParaRPr lang="it-IT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  <a:p>
            <a:endParaRPr lang="it-IT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28" y="2819400"/>
            <a:ext cx="3968750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05922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Protocolli di Comunicazione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1400" y="1066800"/>
            <a:ext cx="5410200" cy="50593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chemeClr val="tx1"/>
              </a:buClr>
            </a:pPr>
            <a:endParaRPr lang="it-IT" altLang="en-US" sz="2800" dirty="0">
              <a:latin typeface="+mj-lt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Modbus (ASCII/RTU)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Modbus (TCP/IP)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Profibus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Accesso Remoto (2G/3G/4G GPRS)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Accesso Remoto (LAN) </a:t>
            </a:r>
          </a:p>
          <a:p>
            <a:endParaRPr lang="it-IT" sz="2800" dirty="0"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56" r="11102"/>
          <a:stretch>
            <a:fillRect/>
          </a:stretch>
        </p:blipFill>
        <p:spPr bwMode="auto">
          <a:xfrm>
            <a:off x="152400" y="2720181"/>
            <a:ext cx="3193157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84856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0638CA5-BB83-4D3C-B458-6A211B77D419}"/>
              </a:ext>
            </a:extLst>
          </p:cNvPr>
          <p:cNvSpPr txBox="1"/>
          <p:nvPr/>
        </p:nvSpPr>
        <p:spPr>
          <a:xfrm>
            <a:off x="107950" y="1981200"/>
            <a:ext cx="4083050" cy="455509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514350" indent="-51435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1257300" indent="-51435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Accesso in lettura e scrittura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Accesso da qualsiasi dispositivo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Scaricamento dati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Notifiche e-mail/SMS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Grafici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Sistema Cloud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Livelli di accesso differenti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Funzionalità avanzate</a:t>
            </a:r>
          </a:p>
          <a:p>
            <a:pPr lvl="1">
              <a:lnSpc>
                <a:spcPct val="150000"/>
              </a:lnSpc>
              <a:buClr>
                <a:schemeClr val="tx1"/>
              </a:buClr>
            </a:pPr>
            <a:endParaRPr lang="it-IT" altLang="en-US" sz="20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Verdana" panose="020B0604030504040204" pitchFamily="34" charset="0"/>
              <a:cs typeface="Calibri Light" panose="020F0302020204030204" pitchFamily="34" charset="0"/>
            </a:endParaRPr>
          </a:p>
          <a:p>
            <a:endParaRPr lang="it-IT" altLang="en-US" sz="20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Verdana" panose="020B0604030504040204" pitchFamily="34" charset="0"/>
              <a:cs typeface="Calibri Light" panose="020F03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990600"/>
            <a:ext cx="4181399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276600"/>
            <a:ext cx="1512888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1049" y="3671886"/>
            <a:ext cx="3313897" cy="196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14D5EFAD-5B54-4A6F-AC78-9EF36EDA70FF}"/>
              </a:ext>
            </a:extLst>
          </p:cNvPr>
          <p:cNvSpPr>
            <a:spLocks noGrp="1"/>
          </p:cNvSpPr>
          <p:nvPr/>
        </p:nvSpPr>
        <p:spPr>
          <a:xfrm>
            <a:off x="495300" y="76200"/>
            <a:ext cx="8153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dirty="0"/>
              <a:t>Telegestione con accesso remoto</a:t>
            </a:r>
          </a:p>
        </p:txBody>
      </p:sp>
    </p:spTree>
    <p:extLst>
      <p:ext uri="{BB962C8B-B14F-4D97-AF65-F5344CB8AC3E}">
        <p14:creationId xmlns:p14="http://schemas.microsoft.com/office/powerpoint/2010/main" val="22743080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414B296-1265-4506-930B-D7F5CE1065EA}"/>
              </a:ext>
            </a:extLst>
          </p:cNvPr>
          <p:cNvSpPr/>
          <p:nvPr/>
        </p:nvSpPr>
        <p:spPr>
          <a:xfrm>
            <a:off x="3810000" y="0"/>
            <a:ext cx="5791200" cy="7172325"/>
          </a:xfrm>
          <a:prstGeom prst="rect">
            <a:avLst/>
          </a:prstGeom>
          <a:solidFill>
            <a:srgbClr val="39AB4E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39AB4E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F9FF08-B19D-4ED1-8C91-E5FAA2E1EBDD}"/>
              </a:ext>
            </a:extLst>
          </p:cNvPr>
          <p:cNvSpPr/>
          <p:nvPr/>
        </p:nvSpPr>
        <p:spPr>
          <a:xfrm>
            <a:off x="4412826" y="1524000"/>
            <a:ext cx="4585550" cy="31393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Clr>
                <a:schemeClr val="tx1"/>
              </a:buClr>
            </a:pPr>
            <a:r>
              <a:rPr lang="it-IT" altLang="en-US" sz="6600" b="1">
                <a:solidFill>
                  <a:schemeClr val="bg1"/>
                </a:solidFill>
                <a:cs typeface="Calibri" panose="020F0502020204030204" pitchFamily="34" charset="0"/>
              </a:rPr>
              <a:t>Grazie per la</a:t>
            </a:r>
          </a:p>
          <a:p>
            <a:pPr algn="ctr">
              <a:buClr>
                <a:schemeClr val="tx1"/>
              </a:buClr>
            </a:pPr>
            <a:r>
              <a:rPr lang="it-IT" altLang="en-US" sz="6600" b="1">
                <a:solidFill>
                  <a:schemeClr val="bg1"/>
                </a:solidFill>
                <a:cs typeface="Calibri" panose="020F0502020204030204" pitchFamily="34" charset="0"/>
              </a:rPr>
              <a:t>vostra</a:t>
            </a:r>
          </a:p>
          <a:p>
            <a:pPr algn="ctr">
              <a:buClr>
                <a:schemeClr val="tx1"/>
              </a:buClr>
            </a:pPr>
            <a:r>
              <a:rPr lang="it-IT" altLang="en-US" sz="6600" b="1">
                <a:solidFill>
                  <a:schemeClr val="bg1"/>
                </a:solidFill>
                <a:cs typeface="Calibri" panose="020F0502020204030204" pitchFamily="34" charset="0"/>
              </a:rPr>
              <a:t>attenzione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F62651-1416-44B3-921E-0CF2706A8008}"/>
              </a:ext>
            </a:extLst>
          </p:cNvPr>
          <p:cNvSpPr/>
          <p:nvPr/>
        </p:nvSpPr>
        <p:spPr>
          <a:xfrm>
            <a:off x="0" y="2432000"/>
            <a:ext cx="340654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altLang="en-US" sz="2400">
                <a:solidFill>
                  <a:srgbClr val="39AB4E"/>
                </a:solidFill>
                <a:ea typeface="Verdana" panose="020B0604030504040204" pitchFamily="34" charset="0"/>
                <a:cs typeface="Calibri Light" panose="020F0302020204030204" pitchFamily="34" charset="0"/>
              </a:rPr>
              <a:t>Per maggiori informazioni sul sistema ORPSense visitare il sito:</a:t>
            </a:r>
          </a:p>
          <a:p>
            <a:pPr algn="ctr"/>
            <a:endParaRPr lang="it-IT" altLang="en-US" sz="2400">
              <a:solidFill>
                <a:schemeClr val="tx1">
                  <a:lumMod val="95000"/>
                  <a:lumOff val="5000"/>
                </a:schemeClr>
              </a:solidFill>
              <a:ea typeface="Verdana" panose="020B0604030504040204" pitchFamily="34" charset="0"/>
              <a:cs typeface="Calibri Light" panose="020F0302020204030204" pitchFamily="34" charset="0"/>
            </a:endParaRPr>
          </a:p>
          <a:p>
            <a:endParaRPr lang="it-IT" altLang="en-US" sz="2400">
              <a:solidFill>
                <a:schemeClr val="tx1">
                  <a:lumMod val="95000"/>
                  <a:lumOff val="5000"/>
                </a:schemeClr>
              </a:solidFill>
              <a:ea typeface="Verdana" panose="020B0604030504040204" pitchFamily="34" charset="0"/>
              <a:cs typeface="Calibri Light" panose="020F0302020204030204" pitchFamily="34" charset="0"/>
            </a:endParaRPr>
          </a:p>
          <a:p>
            <a:r>
              <a:rPr lang="it-IT" altLang="en-US" sz="2400">
                <a:solidFill>
                  <a:srgbClr val="39AB4E"/>
                </a:solidFill>
                <a:ea typeface="Verdana" panose="020B0604030504040204" pitchFamily="34" charset="0"/>
                <a:cs typeface="Calibri Light" panose="020F0302020204030204" pitchFamily="34" charset="0"/>
              </a:rPr>
              <a:t>www.leafytechnologies.it</a:t>
            </a:r>
          </a:p>
        </p:txBody>
      </p:sp>
      <p:pic>
        <p:nvPicPr>
          <p:cNvPr id="6" name="Picture 5" descr="A picture containing tableware, drawing, plate, cup&#10;&#10;Description automatically generated">
            <a:extLst>
              <a:ext uri="{FF2B5EF4-FFF2-40B4-BE49-F238E27FC236}">
                <a16:creationId xmlns:a16="http://schemas.microsoft.com/office/drawing/2014/main" id="{0FB9B4F0-169C-4B14-AE8D-0EDFCF58E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199" y="381000"/>
            <a:ext cx="3581400" cy="524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7308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960</TotalTime>
  <Words>391</Words>
  <Application>Microsoft Office PowerPoint</Application>
  <PresentationFormat>On-screen Show (4:3)</PresentationFormat>
  <Paragraphs>85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 Presentation</vt:lpstr>
      <vt:lpstr>Cos’è ORPSense?</vt:lpstr>
      <vt:lpstr>3 sensori differenti</vt:lpstr>
      <vt:lpstr>Perchè scegliere ORPSense?</vt:lpstr>
      <vt:lpstr>Opzioni di installazione: celle</vt:lpstr>
      <vt:lpstr>Opzioni di installazione: varie</vt:lpstr>
      <vt:lpstr>Opzioni di installazione: autopulizia</vt:lpstr>
      <vt:lpstr>Applicazioni tipiche</vt:lpstr>
      <vt:lpstr>Analizzatori: Base e Avanzato</vt:lpstr>
      <vt:lpstr>Tipi di Controllo</vt:lpstr>
      <vt:lpstr>Protocolli di Comunicazione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GabrieleOstuni</dc:creator>
  <cp:lastModifiedBy>Gabriele Ostuni</cp:lastModifiedBy>
  <cp:revision>72</cp:revision>
  <dcterms:created xsi:type="dcterms:W3CDTF">2006-08-16T00:00:00Z</dcterms:created>
  <dcterms:modified xsi:type="dcterms:W3CDTF">2020-06-11T17:24:21Z</dcterms:modified>
</cp:coreProperties>
</file>